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58" r:id="rId8"/>
    <p:sldId id="259" r:id="rId9"/>
    <p:sldId id="262" r:id="rId10"/>
    <p:sldId id="261" r:id="rId11"/>
    <p:sldId id="260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BB7C82-C05E-4733-82A8-6CF19B1BA7A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72C812-5464-40D5-A209-5313D4EEDD43}">
      <dgm:prSet phldrT="[Текст]"/>
      <dgm:spPr/>
      <dgm:t>
        <a:bodyPr/>
        <a:lstStyle/>
        <a:p>
          <a:r>
            <a:rPr lang="ru-RU" dirty="0" smtClean="0"/>
            <a:t>Целевой раздел</a:t>
          </a:r>
          <a:endParaRPr lang="ru-RU" dirty="0"/>
        </a:p>
      </dgm:t>
    </dgm:pt>
    <dgm:pt modelId="{524F6231-4B48-4EA8-9901-4EBA69E872E7}" type="parTrans" cxnId="{8FD19058-4F1B-4FFA-BE85-3D8325EDD5EE}">
      <dgm:prSet/>
      <dgm:spPr/>
      <dgm:t>
        <a:bodyPr/>
        <a:lstStyle/>
        <a:p>
          <a:endParaRPr lang="ru-RU"/>
        </a:p>
      </dgm:t>
    </dgm:pt>
    <dgm:pt modelId="{BB45B3D5-3F83-4E0A-83F9-15E04C8BB684}" type="sibTrans" cxnId="{8FD19058-4F1B-4FFA-BE85-3D8325EDD5EE}">
      <dgm:prSet/>
      <dgm:spPr/>
      <dgm:t>
        <a:bodyPr/>
        <a:lstStyle/>
        <a:p>
          <a:endParaRPr lang="ru-RU"/>
        </a:p>
      </dgm:t>
    </dgm:pt>
    <dgm:pt modelId="{AB2EC8B1-3FD5-4CCB-8235-4EE09873B189}">
      <dgm:prSet phldrT="[Текст]"/>
      <dgm:spPr/>
      <dgm:t>
        <a:bodyPr/>
        <a:lstStyle/>
        <a:p>
          <a:r>
            <a:rPr lang="ru-RU" dirty="0" smtClean="0"/>
            <a:t>Содержательный раздел</a:t>
          </a:r>
          <a:endParaRPr lang="ru-RU" dirty="0"/>
        </a:p>
      </dgm:t>
    </dgm:pt>
    <dgm:pt modelId="{E79329DD-910F-4CEF-B45C-5792D114A288}" type="parTrans" cxnId="{BDD29E04-F153-4FF1-8FB8-3F19CF86223D}">
      <dgm:prSet/>
      <dgm:spPr/>
      <dgm:t>
        <a:bodyPr/>
        <a:lstStyle/>
        <a:p>
          <a:endParaRPr lang="ru-RU"/>
        </a:p>
      </dgm:t>
    </dgm:pt>
    <dgm:pt modelId="{F25220B7-3FE8-40B3-B1B2-BF4A17CED15C}" type="sibTrans" cxnId="{BDD29E04-F153-4FF1-8FB8-3F19CF86223D}">
      <dgm:prSet/>
      <dgm:spPr/>
      <dgm:t>
        <a:bodyPr/>
        <a:lstStyle/>
        <a:p>
          <a:endParaRPr lang="ru-RU"/>
        </a:p>
      </dgm:t>
    </dgm:pt>
    <dgm:pt modelId="{36AEFD21-428E-431D-91C3-F65FA2C7A319}">
      <dgm:prSet phldrT="[Текст]"/>
      <dgm:spPr/>
      <dgm:t>
        <a:bodyPr/>
        <a:lstStyle/>
        <a:p>
          <a:r>
            <a:rPr lang="ru-RU" dirty="0" smtClean="0"/>
            <a:t>Организационный раздел</a:t>
          </a:r>
          <a:endParaRPr lang="ru-RU" dirty="0"/>
        </a:p>
      </dgm:t>
    </dgm:pt>
    <dgm:pt modelId="{BE55C681-93F8-4008-AC1D-5B187C2EFBCA}" type="parTrans" cxnId="{251F701F-E601-461C-A911-E7A648D9D4A0}">
      <dgm:prSet/>
      <dgm:spPr/>
      <dgm:t>
        <a:bodyPr/>
        <a:lstStyle/>
        <a:p>
          <a:endParaRPr lang="ru-RU"/>
        </a:p>
      </dgm:t>
    </dgm:pt>
    <dgm:pt modelId="{44387FF3-28AA-439D-8CD0-CFEA6D356095}" type="sibTrans" cxnId="{251F701F-E601-461C-A911-E7A648D9D4A0}">
      <dgm:prSet/>
      <dgm:spPr/>
      <dgm:t>
        <a:bodyPr/>
        <a:lstStyle/>
        <a:p>
          <a:endParaRPr lang="ru-RU"/>
        </a:p>
      </dgm:t>
    </dgm:pt>
    <dgm:pt modelId="{BA01946C-F77D-43FA-854F-8EA4342640D7}" type="pres">
      <dgm:prSet presAssocID="{38BB7C82-C05E-4733-82A8-6CF19B1BA7A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819CCE-ACDD-470A-B5DB-69C2DF50B2A2}" type="pres">
      <dgm:prSet presAssocID="{0072C812-5464-40D5-A209-5313D4EEDD43}" presName="parentLin" presStyleCnt="0"/>
      <dgm:spPr/>
    </dgm:pt>
    <dgm:pt modelId="{6581A18F-42A6-4DE4-BF46-2CD54BD83893}" type="pres">
      <dgm:prSet presAssocID="{0072C812-5464-40D5-A209-5313D4EEDD4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D659130-8EE1-49D9-A382-F1835D04B8CB}" type="pres">
      <dgm:prSet presAssocID="{0072C812-5464-40D5-A209-5313D4EEDD4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68132-374E-403E-B189-38E6C6102070}" type="pres">
      <dgm:prSet presAssocID="{0072C812-5464-40D5-A209-5313D4EEDD43}" presName="negativeSpace" presStyleCnt="0"/>
      <dgm:spPr/>
    </dgm:pt>
    <dgm:pt modelId="{13240A1E-61C6-406B-ABB2-F070ABB838C9}" type="pres">
      <dgm:prSet presAssocID="{0072C812-5464-40D5-A209-5313D4EEDD43}" presName="childText" presStyleLbl="conFgAcc1" presStyleIdx="0" presStyleCnt="3">
        <dgm:presLayoutVars>
          <dgm:bulletEnabled val="1"/>
        </dgm:presLayoutVars>
      </dgm:prSet>
      <dgm:spPr/>
    </dgm:pt>
    <dgm:pt modelId="{921BA377-341D-4797-B8DB-E50205488023}" type="pres">
      <dgm:prSet presAssocID="{BB45B3D5-3F83-4E0A-83F9-15E04C8BB684}" presName="spaceBetweenRectangles" presStyleCnt="0"/>
      <dgm:spPr/>
    </dgm:pt>
    <dgm:pt modelId="{11CD2EB9-94A9-49D6-84B4-316D94C0049F}" type="pres">
      <dgm:prSet presAssocID="{AB2EC8B1-3FD5-4CCB-8235-4EE09873B189}" presName="parentLin" presStyleCnt="0"/>
      <dgm:spPr/>
    </dgm:pt>
    <dgm:pt modelId="{A984670A-8202-4571-BC20-2A29A6D84148}" type="pres">
      <dgm:prSet presAssocID="{AB2EC8B1-3FD5-4CCB-8235-4EE09873B18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6C1DE2B-4974-471C-8107-3E49100BF8F7}" type="pres">
      <dgm:prSet presAssocID="{AB2EC8B1-3FD5-4CCB-8235-4EE09873B18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2AB24-3B8D-42EB-8689-1126E3ECEC76}" type="pres">
      <dgm:prSet presAssocID="{AB2EC8B1-3FD5-4CCB-8235-4EE09873B189}" presName="negativeSpace" presStyleCnt="0"/>
      <dgm:spPr/>
    </dgm:pt>
    <dgm:pt modelId="{39FBBDD5-C9B5-4C7E-B82C-EC7218379671}" type="pres">
      <dgm:prSet presAssocID="{AB2EC8B1-3FD5-4CCB-8235-4EE09873B189}" presName="childText" presStyleLbl="conFgAcc1" presStyleIdx="1" presStyleCnt="3">
        <dgm:presLayoutVars>
          <dgm:bulletEnabled val="1"/>
        </dgm:presLayoutVars>
      </dgm:prSet>
      <dgm:spPr/>
    </dgm:pt>
    <dgm:pt modelId="{C0C3063C-BD0F-49AF-88CF-8F78BC94FA06}" type="pres">
      <dgm:prSet presAssocID="{F25220B7-3FE8-40B3-B1B2-BF4A17CED15C}" presName="spaceBetweenRectangles" presStyleCnt="0"/>
      <dgm:spPr/>
    </dgm:pt>
    <dgm:pt modelId="{784E8830-BE95-4DA4-9ED5-5ED25DBD2145}" type="pres">
      <dgm:prSet presAssocID="{36AEFD21-428E-431D-91C3-F65FA2C7A319}" presName="parentLin" presStyleCnt="0"/>
      <dgm:spPr/>
    </dgm:pt>
    <dgm:pt modelId="{9FBD7FCD-ECCD-4A22-85C6-D627B6762458}" type="pres">
      <dgm:prSet presAssocID="{36AEFD21-428E-431D-91C3-F65FA2C7A31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2D60E53-1503-408D-BACF-A5D5B92C4233}" type="pres">
      <dgm:prSet presAssocID="{36AEFD21-428E-431D-91C3-F65FA2C7A31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E8713-F9F7-439F-9306-A9F9FEE41CF1}" type="pres">
      <dgm:prSet presAssocID="{36AEFD21-428E-431D-91C3-F65FA2C7A319}" presName="negativeSpace" presStyleCnt="0"/>
      <dgm:spPr/>
    </dgm:pt>
    <dgm:pt modelId="{DF9C54B2-ADB3-45B7-A0D3-268A2251902E}" type="pres">
      <dgm:prSet presAssocID="{36AEFD21-428E-431D-91C3-F65FA2C7A319}" presName="childText" presStyleLbl="conFgAcc1" presStyleIdx="2" presStyleCnt="3" custLinFactNeighborX="1569" custLinFactNeighborY="90009">
        <dgm:presLayoutVars>
          <dgm:bulletEnabled val="1"/>
        </dgm:presLayoutVars>
      </dgm:prSet>
      <dgm:spPr/>
    </dgm:pt>
  </dgm:ptLst>
  <dgm:cxnLst>
    <dgm:cxn modelId="{BDD29E04-F153-4FF1-8FB8-3F19CF86223D}" srcId="{38BB7C82-C05E-4733-82A8-6CF19B1BA7A0}" destId="{AB2EC8B1-3FD5-4CCB-8235-4EE09873B189}" srcOrd="1" destOrd="0" parTransId="{E79329DD-910F-4CEF-B45C-5792D114A288}" sibTransId="{F25220B7-3FE8-40B3-B1B2-BF4A17CED15C}"/>
    <dgm:cxn modelId="{2C5EF14D-E609-41C2-8CEB-08DC6DAECB28}" type="presOf" srcId="{AB2EC8B1-3FD5-4CCB-8235-4EE09873B189}" destId="{A984670A-8202-4571-BC20-2A29A6D84148}" srcOrd="0" destOrd="0" presId="urn:microsoft.com/office/officeart/2005/8/layout/list1"/>
    <dgm:cxn modelId="{8FD19058-4F1B-4FFA-BE85-3D8325EDD5EE}" srcId="{38BB7C82-C05E-4733-82A8-6CF19B1BA7A0}" destId="{0072C812-5464-40D5-A209-5313D4EEDD43}" srcOrd="0" destOrd="0" parTransId="{524F6231-4B48-4EA8-9901-4EBA69E872E7}" sibTransId="{BB45B3D5-3F83-4E0A-83F9-15E04C8BB684}"/>
    <dgm:cxn modelId="{D7BCD473-77C8-40B3-A67E-CE8075DB7202}" type="presOf" srcId="{36AEFD21-428E-431D-91C3-F65FA2C7A319}" destId="{72D60E53-1503-408D-BACF-A5D5B92C4233}" srcOrd="1" destOrd="0" presId="urn:microsoft.com/office/officeart/2005/8/layout/list1"/>
    <dgm:cxn modelId="{BA792160-F992-4538-BE20-20D0C7887AE6}" type="presOf" srcId="{0072C812-5464-40D5-A209-5313D4EEDD43}" destId="{6581A18F-42A6-4DE4-BF46-2CD54BD83893}" srcOrd="0" destOrd="0" presId="urn:microsoft.com/office/officeart/2005/8/layout/list1"/>
    <dgm:cxn modelId="{251F701F-E601-461C-A911-E7A648D9D4A0}" srcId="{38BB7C82-C05E-4733-82A8-6CF19B1BA7A0}" destId="{36AEFD21-428E-431D-91C3-F65FA2C7A319}" srcOrd="2" destOrd="0" parTransId="{BE55C681-93F8-4008-AC1D-5B187C2EFBCA}" sibTransId="{44387FF3-28AA-439D-8CD0-CFEA6D356095}"/>
    <dgm:cxn modelId="{8017A67E-273C-416F-AFB0-D1B376A2A738}" type="presOf" srcId="{AB2EC8B1-3FD5-4CCB-8235-4EE09873B189}" destId="{96C1DE2B-4974-471C-8107-3E49100BF8F7}" srcOrd="1" destOrd="0" presId="urn:microsoft.com/office/officeart/2005/8/layout/list1"/>
    <dgm:cxn modelId="{1779CBB0-31FF-4177-896B-E8D8A97AB833}" type="presOf" srcId="{0072C812-5464-40D5-A209-5313D4EEDD43}" destId="{BD659130-8EE1-49D9-A382-F1835D04B8CB}" srcOrd="1" destOrd="0" presId="urn:microsoft.com/office/officeart/2005/8/layout/list1"/>
    <dgm:cxn modelId="{FFE33C7A-B290-4AA4-9D21-C81FBE0BB62B}" type="presOf" srcId="{38BB7C82-C05E-4733-82A8-6CF19B1BA7A0}" destId="{BA01946C-F77D-43FA-854F-8EA4342640D7}" srcOrd="0" destOrd="0" presId="urn:microsoft.com/office/officeart/2005/8/layout/list1"/>
    <dgm:cxn modelId="{FEE2A577-8C66-40E9-A378-4B09D059427F}" type="presOf" srcId="{36AEFD21-428E-431D-91C3-F65FA2C7A319}" destId="{9FBD7FCD-ECCD-4A22-85C6-D627B6762458}" srcOrd="0" destOrd="0" presId="urn:microsoft.com/office/officeart/2005/8/layout/list1"/>
    <dgm:cxn modelId="{2D88F273-5FB0-4A83-8491-E6DB00B7A4AA}" type="presParOf" srcId="{BA01946C-F77D-43FA-854F-8EA4342640D7}" destId="{85819CCE-ACDD-470A-B5DB-69C2DF50B2A2}" srcOrd="0" destOrd="0" presId="urn:microsoft.com/office/officeart/2005/8/layout/list1"/>
    <dgm:cxn modelId="{C520FC90-80EF-4605-9EF4-FB82C3EB1736}" type="presParOf" srcId="{85819CCE-ACDD-470A-B5DB-69C2DF50B2A2}" destId="{6581A18F-42A6-4DE4-BF46-2CD54BD83893}" srcOrd="0" destOrd="0" presId="urn:microsoft.com/office/officeart/2005/8/layout/list1"/>
    <dgm:cxn modelId="{402E887F-384E-4EC3-9EE8-281007A77AAC}" type="presParOf" srcId="{85819CCE-ACDD-470A-B5DB-69C2DF50B2A2}" destId="{BD659130-8EE1-49D9-A382-F1835D04B8CB}" srcOrd="1" destOrd="0" presId="urn:microsoft.com/office/officeart/2005/8/layout/list1"/>
    <dgm:cxn modelId="{0FC03F12-23E9-4A6C-A740-39479A6BA2A6}" type="presParOf" srcId="{BA01946C-F77D-43FA-854F-8EA4342640D7}" destId="{1FF68132-374E-403E-B189-38E6C6102070}" srcOrd="1" destOrd="0" presId="urn:microsoft.com/office/officeart/2005/8/layout/list1"/>
    <dgm:cxn modelId="{77AD0911-585C-412F-832E-360919DC5437}" type="presParOf" srcId="{BA01946C-F77D-43FA-854F-8EA4342640D7}" destId="{13240A1E-61C6-406B-ABB2-F070ABB838C9}" srcOrd="2" destOrd="0" presId="urn:microsoft.com/office/officeart/2005/8/layout/list1"/>
    <dgm:cxn modelId="{4A487357-7B5B-4C45-87A5-F472E719326F}" type="presParOf" srcId="{BA01946C-F77D-43FA-854F-8EA4342640D7}" destId="{921BA377-341D-4797-B8DB-E50205488023}" srcOrd="3" destOrd="0" presId="urn:microsoft.com/office/officeart/2005/8/layout/list1"/>
    <dgm:cxn modelId="{23F801D9-2B75-4DA6-950E-79CA5925CFEC}" type="presParOf" srcId="{BA01946C-F77D-43FA-854F-8EA4342640D7}" destId="{11CD2EB9-94A9-49D6-84B4-316D94C0049F}" srcOrd="4" destOrd="0" presId="urn:microsoft.com/office/officeart/2005/8/layout/list1"/>
    <dgm:cxn modelId="{89B4D44A-98AC-4DB3-B021-3E6B39020250}" type="presParOf" srcId="{11CD2EB9-94A9-49D6-84B4-316D94C0049F}" destId="{A984670A-8202-4571-BC20-2A29A6D84148}" srcOrd="0" destOrd="0" presId="urn:microsoft.com/office/officeart/2005/8/layout/list1"/>
    <dgm:cxn modelId="{825026BE-97EC-4401-929F-DC1911F4FE4A}" type="presParOf" srcId="{11CD2EB9-94A9-49D6-84B4-316D94C0049F}" destId="{96C1DE2B-4974-471C-8107-3E49100BF8F7}" srcOrd="1" destOrd="0" presId="urn:microsoft.com/office/officeart/2005/8/layout/list1"/>
    <dgm:cxn modelId="{BA33D026-D870-431D-A27A-F43DCE734B3E}" type="presParOf" srcId="{BA01946C-F77D-43FA-854F-8EA4342640D7}" destId="{F5B2AB24-3B8D-42EB-8689-1126E3ECEC76}" srcOrd="5" destOrd="0" presId="urn:microsoft.com/office/officeart/2005/8/layout/list1"/>
    <dgm:cxn modelId="{EB82F883-A32D-4713-A5BD-B074D4EE44FC}" type="presParOf" srcId="{BA01946C-F77D-43FA-854F-8EA4342640D7}" destId="{39FBBDD5-C9B5-4C7E-B82C-EC7218379671}" srcOrd="6" destOrd="0" presId="urn:microsoft.com/office/officeart/2005/8/layout/list1"/>
    <dgm:cxn modelId="{B11E15E5-7103-4B62-965F-F89C98E68696}" type="presParOf" srcId="{BA01946C-F77D-43FA-854F-8EA4342640D7}" destId="{C0C3063C-BD0F-49AF-88CF-8F78BC94FA06}" srcOrd="7" destOrd="0" presId="urn:microsoft.com/office/officeart/2005/8/layout/list1"/>
    <dgm:cxn modelId="{B2B7D3D6-794C-4B9A-9154-D7413B515D11}" type="presParOf" srcId="{BA01946C-F77D-43FA-854F-8EA4342640D7}" destId="{784E8830-BE95-4DA4-9ED5-5ED25DBD2145}" srcOrd="8" destOrd="0" presId="urn:microsoft.com/office/officeart/2005/8/layout/list1"/>
    <dgm:cxn modelId="{0B587AD6-F007-46BC-8FE5-28174AA57004}" type="presParOf" srcId="{784E8830-BE95-4DA4-9ED5-5ED25DBD2145}" destId="{9FBD7FCD-ECCD-4A22-85C6-D627B6762458}" srcOrd="0" destOrd="0" presId="urn:microsoft.com/office/officeart/2005/8/layout/list1"/>
    <dgm:cxn modelId="{1397725B-0455-4DCB-8143-44A5DCC9A3AE}" type="presParOf" srcId="{784E8830-BE95-4DA4-9ED5-5ED25DBD2145}" destId="{72D60E53-1503-408D-BACF-A5D5B92C4233}" srcOrd="1" destOrd="0" presId="urn:microsoft.com/office/officeart/2005/8/layout/list1"/>
    <dgm:cxn modelId="{03DE0EAD-CF1C-4EE1-A447-7D2700389918}" type="presParOf" srcId="{BA01946C-F77D-43FA-854F-8EA4342640D7}" destId="{896E8713-F9F7-439F-9306-A9F9FEE41CF1}" srcOrd="9" destOrd="0" presId="urn:microsoft.com/office/officeart/2005/8/layout/list1"/>
    <dgm:cxn modelId="{281F4000-32C4-4DAB-B3D2-8D43B55F15B7}" type="presParOf" srcId="{BA01946C-F77D-43FA-854F-8EA4342640D7}" destId="{DF9C54B2-ADB3-45B7-A0D3-268A2251902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FF2C21-34D2-4483-8D9B-1B136989BB3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9884A8-B0E5-401A-A9CA-462005BC00D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Социально-коммуникативное развитие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A34DCB-9C09-4FB3-9869-462F75FE51DA}" type="parTrans" cxnId="{73AEAA0C-FFB0-457C-9A9D-35F07EA17C3A}">
      <dgm:prSet/>
      <dgm:spPr/>
      <dgm:t>
        <a:bodyPr/>
        <a:lstStyle/>
        <a:p>
          <a:endParaRPr lang="ru-RU"/>
        </a:p>
      </dgm:t>
    </dgm:pt>
    <dgm:pt modelId="{52B7A80D-C959-47E1-BBFF-1C3E32EC4F4A}" type="sibTrans" cxnId="{73AEAA0C-FFB0-457C-9A9D-35F07EA17C3A}">
      <dgm:prSet/>
      <dgm:spPr/>
      <dgm:t>
        <a:bodyPr/>
        <a:lstStyle/>
        <a:p>
          <a:endParaRPr lang="ru-RU"/>
        </a:p>
      </dgm:t>
    </dgm:pt>
    <dgm:pt modelId="{1C96256E-BC25-4C40-819B-51ECB7BDC5C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Познавательное развитие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77A16E-88BE-4071-B822-62B8587774A4}" type="parTrans" cxnId="{E427F71D-26D5-46B1-9DE5-313D3F1ADD8B}">
      <dgm:prSet/>
      <dgm:spPr/>
      <dgm:t>
        <a:bodyPr/>
        <a:lstStyle/>
        <a:p>
          <a:endParaRPr lang="ru-RU"/>
        </a:p>
      </dgm:t>
    </dgm:pt>
    <dgm:pt modelId="{2FE06FB0-FA02-414E-99F0-2D2A35B406B8}" type="sibTrans" cxnId="{E427F71D-26D5-46B1-9DE5-313D3F1ADD8B}">
      <dgm:prSet/>
      <dgm:spPr/>
      <dgm:t>
        <a:bodyPr/>
        <a:lstStyle/>
        <a:p>
          <a:endParaRPr lang="ru-RU"/>
        </a:p>
      </dgm:t>
    </dgm:pt>
    <dgm:pt modelId="{C008BB2F-4AD0-429D-A600-8E068E0D3A4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Речевое развитие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A9BA68-D80A-4141-9C3E-BCC4F4C6FAE9}" type="parTrans" cxnId="{5D6D7F3E-9649-486F-8F0E-958F44544CC0}">
      <dgm:prSet/>
      <dgm:spPr/>
      <dgm:t>
        <a:bodyPr/>
        <a:lstStyle/>
        <a:p>
          <a:endParaRPr lang="ru-RU"/>
        </a:p>
      </dgm:t>
    </dgm:pt>
    <dgm:pt modelId="{F1156B0D-07EA-4206-BE11-4F50CD79254A}" type="sibTrans" cxnId="{5D6D7F3E-9649-486F-8F0E-958F44544CC0}">
      <dgm:prSet/>
      <dgm:spPr/>
      <dgm:t>
        <a:bodyPr/>
        <a:lstStyle/>
        <a:p>
          <a:endParaRPr lang="ru-RU"/>
        </a:p>
      </dgm:t>
    </dgm:pt>
    <dgm:pt modelId="{26CF163E-7651-4D8F-A787-861BFCEB75B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Художественно-эстетическое развитие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3144B5-A2C4-47D7-A8F0-786DAF92A999}" type="parTrans" cxnId="{EDB58518-C119-422C-BFF5-F47F26B8BFE0}">
      <dgm:prSet/>
      <dgm:spPr/>
      <dgm:t>
        <a:bodyPr/>
        <a:lstStyle/>
        <a:p>
          <a:endParaRPr lang="ru-RU"/>
        </a:p>
      </dgm:t>
    </dgm:pt>
    <dgm:pt modelId="{A4DF7C23-322B-4B55-A941-E968678F7BCD}" type="sibTrans" cxnId="{EDB58518-C119-422C-BFF5-F47F26B8BFE0}">
      <dgm:prSet/>
      <dgm:spPr/>
      <dgm:t>
        <a:bodyPr/>
        <a:lstStyle/>
        <a:p>
          <a:endParaRPr lang="ru-RU"/>
        </a:p>
      </dgm:t>
    </dgm:pt>
    <dgm:pt modelId="{DC29D2E5-1C81-46B7-A6E8-D6EDB157174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Физическое развитие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7FFAF1-D0D0-478C-9875-7F6DFA9E223A}" type="parTrans" cxnId="{E7E122BD-F10D-4EE3-A633-7406AA1CBE4C}">
      <dgm:prSet/>
      <dgm:spPr/>
      <dgm:t>
        <a:bodyPr/>
        <a:lstStyle/>
        <a:p>
          <a:endParaRPr lang="ru-RU"/>
        </a:p>
      </dgm:t>
    </dgm:pt>
    <dgm:pt modelId="{B6500AAB-8654-449D-ABDE-CE5631D4EF20}" type="sibTrans" cxnId="{E7E122BD-F10D-4EE3-A633-7406AA1CBE4C}">
      <dgm:prSet/>
      <dgm:spPr/>
      <dgm:t>
        <a:bodyPr/>
        <a:lstStyle/>
        <a:p>
          <a:endParaRPr lang="ru-RU"/>
        </a:p>
      </dgm:t>
    </dgm:pt>
    <dgm:pt modelId="{E348B985-C5BA-420B-8FA2-5ED707365050}" type="pres">
      <dgm:prSet presAssocID="{1DFF2C21-34D2-4483-8D9B-1B136989BB3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FB3B57-E3DA-4144-956D-1A96C41DEDA7}" type="pres">
      <dgm:prSet presAssocID="{3D9884A8-B0E5-401A-A9CA-462005BC00D7}" presName="parentLin" presStyleCnt="0"/>
      <dgm:spPr/>
    </dgm:pt>
    <dgm:pt modelId="{3C1B6717-01BA-46E0-9193-3A462ECE301F}" type="pres">
      <dgm:prSet presAssocID="{3D9884A8-B0E5-401A-A9CA-462005BC00D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3C2B270-0F35-4747-A927-1B218832443E}" type="pres">
      <dgm:prSet presAssocID="{3D9884A8-B0E5-401A-A9CA-462005BC00D7}" presName="parentText" presStyleLbl="node1" presStyleIdx="0" presStyleCnt="5" custScaleX="99278" custScaleY="1044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34102-F7C1-4CA0-B98D-560AD62D5605}" type="pres">
      <dgm:prSet presAssocID="{3D9884A8-B0E5-401A-A9CA-462005BC00D7}" presName="negativeSpace" presStyleCnt="0"/>
      <dgm:spPr/>
    </dgm:pt>
    <dgm:pt modelId="{77C2C396-F303-476C-96E7-6790A7E7F933}" type="pres">
      <dgm:prSet presAssocID="{3D9884A8-B0E5-401A-A9CA-462005BC00D7}" presName="childText" presStyleLbl="conFgAcc1" presStyleIdx="0" presStyleCnt="5" custScaleY="133604">
        <dgm:presLayoutVars>
          <dgm:bulletEnabled val="1"/>
        </dgm:presLayoutVars>
      </dgm:prSet>
      <dgm:spPr/>
    </dgm:pt>
    <dgm:pt modelId="{8AF50D25-D9D1-401F-B54E-6614A45368DD}" type="pres">
      <dgm:prSet presAssocID="{52B7A80D-C959-47E1-BBFF-1C3E32EC4F4A}" presName="spaceBetweenRectangles" presStyleCnt="0"/>
      <dgm:spPr/>
    </dgm:pt>
    <dgm:pt modelId="{83F32396-0765-416A-85F4-8BC02B01068A}" type="pres">
      <dgm:prSet presAssocID="{1C96256E-BC25-4C40-819B-51ECB7BDC5CD}" presName="parentLin" presStyleCnt="0"/>
      <dgm:spPr/>
    </dgm:pt>
    <dgm:pt modelId="{0EAC4151-3AD6-4591-BDBC-2253524E9D74}" type="pres">
      <dgm:prSet presAssocID="{1C96256E-BC25-4C40-819B-51ECB7BDC5C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1081443-BF90-416E-B6BE-1B771AD26BAA}" type="pres">
      <dgm:prSet presAssocID="{1C96256E-BC25-4C40-819B-51ECB7BDC5C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EE4F1-61CE-4336-8B9C-FD408037300E}" type="pres">
      <dgm:prSet presAssocID="{1C96256E-BC25-4C40-819B-51ECB7BDC5CD}" presName="negativeSpace" presStyleCnt="0"/>
      <dgm:spPr/>
    </dgm:pt>
    <dgm:pt modelId="{B48C3FBA-7E90-4768-81BE-9EB3DCD0190D}" type="pres">
      <dgm:prSet presAssocID="{1C96256E-BC25-4C40-819B-51ECB7BDC5CD}" presName="childText" presStyleLbl="conFgAcc1" presStyleIdx="1" presStyleCnt="5">
        <dgm:presLayoutVars>
          <dgm:bulletEnabled val="1"/>
        </dgm:presLayoutVars>
      </dgm:prSet>
      <dgm:spPr/>
    </dgm:pt>
    <dgm:pt modelId="{EA45E635-CD47-484F-A838-6702D2C61D29}" type="pres">
      <dgm:prSet presAssocID="{2FE06FB0-FA02-414E-99F0-2D2A35B406B8}" presName="spaceBetweenRectangles" presStyleCnt="0"/>
      <dgm:spPr/>
    </dgm:pt>
    <dgm:pt modelId="{D89CBCE4-475A-416F-BD98-E7FB2734D74D}" type="pres">
      <dgm:prSet presAssocID="{C008BB2F-4AD0-429D-A600-8E068E0D3A4D}" presName="parentLin" presStyleCnt="0"/>
      <dgm:spPr/>
    </dgm:pt>
    <dgm:pt modelId="{113A67D4-E357-4F96-A9FF-33B653649FF3}" type="pres">
      <dgm:prSet presAssocID="{C008BB2F-4AD0-429D-A600-8E068E0D3A4D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3DDF9A8B-AD2B-49CF-B6AF-6A03218A6EDF}" type="pres">
      <dgm:prSet presAssocID="{C008BB2F-4AD0-429D-A600-8E068E0D3A4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C321A-ECB4-4652-A793-69CE2D82FCC3}" type="pres">
      <dgm:prSet presAssocID="{C008BB2F-4AD0-429D-A600-8E068E0D3A4D}" presName="negativeSpace" presStyleCnt="0"/>
      <dgm:spPr/>
    </dgm:pt>
    <dgm:pt modelId="{F5032CE5-2860-4819-A8EB-4983691D6977}" type="pres">
      <dgm:prSet presAssocID="{C008BB2F-4AD0-429D-A600-8E068E0D3A4D}" presName="childText" presStyleLbl="conFgAcc1" presStyleIdx="2" presStyleCnt="5">
        <dgm:presLayoutVars>
          <dgm:bulletEnabled val="1"/>
        </dgm:presLayoutVars>
      </dgm:prSet>
      <dgm:spPr/>
    </dgm:pt>
    <dgm:pt modelId="{15ABCC64-47C6-4E03-A4E4-ED6AEFD6CE75}" type="pres">
      <dgm:prSet presAssocID="{F1156B0D-07EA-4206-BE11-4F50CD79254A}" presName="spaceBetweenRectangles" presStyleCnt="0"/>
      <dgm:spPr/>
    </dgm:pt>
    <dgm:pt modelId="{67549709-451B-4A56-B104-1402D2FC9874}" type="pres">
      <dgm:prSet presAssocID="{26CF163E-7651-4D8F-A787-861BFCEB75B7}" presName="parentLin" presStyleCnt="0"/>
      <dgm:spPr/>
    </dgm:pt>
    <dgm:pt modelId="{549DF510-B59E-4569-9511-2EE28C7C94F1}" type="pres">
      <dgm:prSet presAssocID="{26CF163E-7651-4D8F-A787-861BFCEB75B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48B65C19-76A6-4936-9CCD-6DC00B0B1737}" type="pres">
      <dgm:prSet presAssocID="{26CF163E-7651-4D8F-A787-861BFCEB75B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81AE34-E4D0-4D85-B9DA-0A4567742F8B}" type="pres">
      <dgm:prSet presAssocID="{26CF163E-7651-4D8F-A787-861BFCEB75B7}" presName="negativeSpace" presStyleCnt="0"/>
      <dgm:spPr/>
    </dgm:pt>
    <dgm:pt modelId="{D53F8708-DA62-4B6D-8538-A96BD35C1436}" type="pres">
      <dgm:prSet presAssocID="{26CF163E-7651-4D8F-A787-861BFCEB75B7}" presName="childText" presStyleLbl="conFgAcc1" presStyleIdx="3" presStyleCnt="5">
        <dgm:presLayoutVars>
          <dgm:bulletEnabled val="1"/>
        </dgm:presLayoutVars>
      </dgm:prSet>
      <dgm:spPr/>
    </dgm:pt>
    <dgm:pt modelId="{66A8C988-B80B-45DB-8137-243CB7262B51}" type="pres">
      <dgm:prSet presAssocID="{A4DF7C23-322B-4B55-A941-E968678F7BCD}" presName="spaceBetweenRectangles" presStyleCnt="0"/>
      <dgm:spPr/>
    </dgm:pt>
    <dgm:pt modelId="{EA19717C-9DF9-465C-A897-432558C0D639}" type="pres">
      <dgm:prSet presAssocID="{DC29D2E5-1C81-46B7-A6E8-D6EDB1571749}" presName="parentLin" presStyleCnt="0"/>
      <dgm:spPr/>
    </dgm:pt>
    <dgm:pt modelId="{AF0DBF5D-A794-486F-9056-31EE74B4CB88}" type="pres">
      <dgm:prSet presAssocID="{DC29D2E5-1C81-46B7-A6E8-D6EDB1571749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CFD5B01A-E15C-4C6B-895C-D95A437DBEAD}" type="pres">
      <dgm:prSet presAssocID="{DC29D2E5-1C81-46B7-A6E8-D6EDB1571749}" presName="parentText" presStyleLbl="node1" presStyleIdx="4" presStyleCnt="5" custScaleY="97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571AE2-5786-4928-9727-E99EF115F46D}" type="pres">
      <dgm:prSet presAssocID="{DC29D2E5-1C81-46B7-A6E8-D6EDB1571749}" presName="negativeSpace" presStyleCnt="0"/>
      <dgm:spPr/>
    </dgm:pt>
    <dgm:pt modelId="{828E653A-5DB0-4A73-A471-CA4322C83950}" type="pres">
      <dgm:prSet presAssocID="{DC29D2E5-1C81-46B7-A6E8-D6EDB157174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25A76E1-6E7A-436A-B106-87D810E2F822}" type="presOf" srcId="{DC29D2E5-1C81-46B7-A6E8-D6EDB1571749}" destId="{AF0DBF5D-A794-486F-9056-31EE74B4CB88}" srcOrd="0" destOrd="0" presId="urn:microsoft.com/office/officeart/2005/8/layout/list1"/>
    <dgm:cxn modelId="{E287FED1-F080-4BDF-A646-B317CA016FA3}" type="presOf" srcId="{3D9884A8-B0E5-401A-A9CA-462005BC00D7}" destId="{3C1B6717-01BA-46E0-9193-3A462ECE301F}" srcOrd="0" destOrd="0" presId="urn:microsoft.com/office/officeart/2005/8/layout/list1"/>
    <dgm:cxn modelId="{EDB58518-C119-422C-BFF5-F47F26B8BFE0}" srcId="{1DFF2C21-34D2-4483-8D9B-1B136989BB35}" destId="{26CF163E-7651-4D8F-A787-861BFCEB75B7}" srcOrd="3" destOrd="0" parTransId="{E53144B5-A2C4-47D7-A8F0-786DAF92A999}" sibTransId="{A4DF7C23-322B-4B55-A941-E968678F7BCD}"/>
    <dgm:cxn modelId="{88A89B07-4E1E-4E7C-9F70-E29F8047BC1A}" type="presOf" srcId="{1C96256E-BC25-4C40-819B-51ECB7BDC5CD}" destId="{0EAC4151-3AD6-4591-BDBC-2253524E9D74}" srcOrd="0" destOrd="0" presId="urn:microsoft.com/office/officeart/2005/8/layout/list1"/>
    <dgm:cxn modelId="{C8B2782A-A820-4B0C-8371-D70BBFEE4BE0}" type="presOf" srcId="{1DFF2C21-34D2-4483-8D9B-1B136989BB35}" destId="{E348B985-C5BA-420B-8FA2-5ED707365050}" srcOrd="0" destOrd="0" presId="urn:microsoft.com/office/officeart/2005/8/layout/list1"/>
    <dgm:cxn modelId="{7B89910B-C4D5-4E01-A905-8FCC376DDB46}" type="presOf" srcId="{26CF163E-7651-4D8F-A787-861BFCEB75B7}" destId="{48B65C19-76A6-4936-9CCD-6DC00B0B1737}" srcOrd="1" destOrd="0" presId="urn:microsoft.com/office/officeart/2005/8/layout/list1"/>
    <dgm:cxn modelId="{5D6D7F3E-9649-486F-8F0E-958F44544CC0}" srcId="{1DFF2C21-34D2-4483-8D9B-1B136989BB35}" destId="{C008BB2F-4AD0-429D-A600-8E068E0D3A4D}" srcOrd="2" destOrd="0" parTransId="{33A9BA68-D80A-4141-9C3E-BCC4F4C6FAE9}" sibTransId="{F1156B0D-07EA-4206-BE11-4F50CD79254A}"/>
    <dgm:cxn modelId="{73AEAA0C-FFB0-457C-9A9D-35F07EA17C3A}" srcId="{1DFF2C21-34D2-4483-8D9B-1B136989BB35}" destId="{3D9884A8-B0E5-401A-A9CA-462005BC00D7}" srcOrd="0" destOrd="0" parTransId="{99A34DCB-9C09-4FB3-9869-462F75FE51DA}" sibTransId="{52B7A80D-C959-47E1-BBFF-1C3E32EC4F4A}"/>
    <dgm:cxn modelId="{51D3D253-8553-400F-895C-953C7CD4DA59}" type="presOf" srcId="{3D9884A8-B0E5-401A-A9CA-462005BC00D7}" destId="{B3C2B270-0F35-4747-A927-1B218832443E}" srcOrd="1" destOrd="0" presId="urn:microsoft.com/office/officeart/2005/8/layout/list1"/>
    <dgm:cxn modelId="{E7E122BD-F10D-4EE3-A633-7406AA1CBE4C}" srcId="{1DFF2C21-34D2-4483-8D9B-1B136989BB35}" destId="{DC29D2E5-1C81-46B7-A6E8-D6EDB1571749}" srcOrd="4" destOrd="0" parTransId="{5B7FFAF1-D0D0-478C-9875-7F6DFA9E223A}" sibTransId="{B6500AAB-8654-449D-ABDE-CE5631D4EF20}"/>
    <dgm:cxn modelId="{B9A5DF17-2260-4DB7-8F5C-FC615EC3D1C0}" type="presOf" srcId="{DC29D2E5-1C81-46B7-A6E8-D6EDB1571749}" destId="{CFD5B01A-E15C-4C6B-895C-D95A437DBEAD}" srcOrd="1" destOrd="0" presId="urn:microsoft.com/office/officeart/2005/8/layout/list1"/>
    <dgm:cxn modelId="{24732D0B-F2DB-41F3-B8A3-BC61400B008F}" type="presOf" srcId="{26CF163E-7651-4D8F-A787-861BFCEB75B7}" destId="{549DF510-B59E-4569-9511-2EE28C7C94F1}" srcOrd="0" destOrd="0" presId="urn:microsoft.com/office/officeart/2005/8/layout/list1"/>
    <dgm:cxn modelId="{EF5789C8-4282-463B-B691-E0A75B728E82}" type="presOf" srcId="{C008BB2F-4AD0-429D-A600-8E068E0D3A4D}" destId="{113A67D4-E357-4F96-A9FF-33B653649FF3}" srcOrd="0" destOrd="0" presId="urn:microsoft.com/office/officeart/2005/8/layout/list1"/>
    <dgm:cxn modelId="{B1075DF9-B04B-486B-867E-1F9A9037CAD9}" type="presOf" srcId="{1C96256E-BC25-4C40-819B-51ECB7BDC5CD}" destId="{B1081443-BF90-416E-B6BE-1B771AD26BAA}" srcOrd="1" destOrd="0" presId="urn:microsoft.com/office/officeart/2005/8/layout/list1"/>
    <dgm:cxn modelId="{E427F71D-26D5-46B1-9DE5-313D3F1ADD8B}" srcId="{1DFF2C21-34D2-4483-8D9B-1B136989BB35}" destId="{1C96256E-BC25-4C40-819B-51ECB7BDC5CD}" srcOrd="1" destOrd="0" parTransId="{5577A16E-88BE-4071-B822-62B8587774A4}" sibTransId="{2FE06FB0-FA02-414E-99F0-2D2A35B406B8}"/>
    <dgm:cxn modelId="{555BB122-F9F7-4592-99EB-03FBBDDABF94}" type="presOf" srcId="{C008BB2F-4AD0-429D-A600-8E068E0D3A4D}" destId="{3DDF9A8B-AD2B-49CF-B6AF-6A03218A6EDF}" srcOrd="1" destOrd="0" presId="urn:microsoft.com/office/officeart/2005/8/layout/list1"/>
    <dgm:cxn modelId="{FFCFCCD2-D0CF-4664-BDE7-F79AB0699488}" type="presParOf" srcId="{E348B985-C5BA-420B-8FA2-5ED707365050}" destId="{98FB3B57-E3DA-4144-956D-1A96C41DEDA7}" srcOrd="0" destOrd="0" presId="urn:microsoft.com/office/officeart/2005/8/layout/list1"/>
    <dgm:cxn modelId="{508B6241-7423-4EE9-9FB9-1C24F588525B}" type="presParOf" srcId="{98FB3B57-E3DA-4144-956D-1A96C41DEDA7}" destId="{3C1B6717-01BA-46E0-9193-3A462ECE301F}" srcOrd="0" destOrd="0" presId="urn:microsoft.com/office/officeart/2005/8/layout/list1"/>
    <dgm:cxn modelId="{5C299BDB-E3A2-4BDB-87C8-64D33A1E205B}" type="presParOf" srcId="{98FB3B57-E3DA-4144-956D-1A96C41DEDA7}" destId="{B3C2B270-0F35-4747-A927-1B218832443E}" srcOrd="1" destOrd="0" presId="urn:microsoft.com/office/officeart/2005/8/layout/list1"/>
    <dgm:cxn modelId="{515EAF47-6E48-43A2-97DB-04F0D7B20152}" type="presParOf" srcId="{E348B985-C5BA-420B-8FA2-5ED707365050}" destId="{8EF34102-F7C1-4CA0-B98D-560AD62D5605}" srcOrd="1" destOrd="0" presId="urn:microsoft.com/office/officeart/2005/8/layout/list1"/>
    <dgm:cxn modelId="{DE6F9328-CD2E-497C-8D64-370E2E447F7A}" type="presParOf" srcId="{E348B985-C5BA-420B-8FA2-5ED707365050}" destId="{77C2C396-F303-476C-96E7-6790A7E7F933}" srcOrd="2" destOrd="0" presId="urn:microsoft.com/office/officeart/2005/8/layout/list1"/>
    <dgm:cxn modelId="{A6A610DD-3368-4100-99E5-67AFE5D35A7C}" type="presParOf" srcId="{E348B985-C5BA-420B-8FA2-5ED707365050}" destId="{8AF50D25-D9D1-401F-B54E-6614A45368DD}" srcOrd="3" destOrd="0" presId="urn:microsoft.com/office/officeart/2005/8/layout/list1"/>
    <dgm:cxn modelId="{A455A3D5-5637-4B13-9C28-43528807FDAE}" type="presParOf" srcId="{E348B985-C5BA-420B-8FA2-5ED707365050}" destId="{83F32396-0765-416A-85F4-8BC02B01068A}" srcOrd="4" destOrd="0" presId="urn:microsoft.com/office/officeart/2005/8/layout/list1"/>
    <dgm:cxn modelId="{D1A0B4C8-8069-4995-A3C2-EF9D9A280168}" type="presParOf" srcId="{83F32396-0765-416A-85F4-8BC02B01068A}" destId="{0EAC4151-3AD6-4591-BDBC-2253524E9D74}" srcOrd="0" destOrd="0" presId="urn:microsoft.com/office/officeart/2005/8/layout/list1"/>
    <dgm:cxn modelId="{781E1A15-4869-42D4-B0A1-E45B7DDF0E53}" type="presParOf" srcId="{83F32396-0765-416A-85F4-8BC02B01068A}" destId="{B1081443-BF90-416E-B6BE-1B771AD26BAA}" srcOrd="1" destOrd="0" presId="urn:microsoft.com/office/officeart/2005/8/layout/list1"/>
    <dgm:cxn modelId="{53FAA7CE-E3EE-461F-B828-31D550B3F1AB}" type="presParOf" srcId="{E348B985-C5BA-420B-8FA2-5ED707365050}" destId="{780EE4F1-61CE-4336-8B9C-FD408037300E}" srcOrd="5" destOrd="0" presId="urn:microsoft.com/office/officeart/2005/8/layout/list1"/>
    <dgm:cxn modelId="{9C9425ED-CF3B-4255-AE5C-24B090B50692}" type="presParOf" srcId="{E348B985-C5BA-420B-8FA2-5ED707365050}" destId="{B48C3FBA-7E90-4768-81BE-9EB3DCD0190D}" srcOrd="6" destOrd="0" presId="urn:microsoft.com/office/officeart/2005/8/layout/list1"/>
    <dgm:cxn modelId="{CEBD2613-4A49-4BDD-A55D-F1346933A6C0}" type="presParOf" srcId="{E348B985-C5BA-420B-8FA2-5ED707365050}" destId="{EA45E635-CD47-484F-A838-6702D2C61D29}" srcOrd="7" destOrd="0" presId="urn:microsoft.com/office/officeart/2005/8/layout/list1"/>
    <dgm:cxn modelId="{450FAA43-D2F6-460E-9C45-10A4E5DDEB86}" type="presParOf" srcId="{E348B985-C5BA-420B-8FA2-5ED707365050}" destId="{D89CBCE4-475A-416F-BD98-E7FB2734D74D}" srcOrd="8" destOrd="0" presId="urn:microsoft.com/office/officeart/2005/8/layout/list1"/>
    <dgm:cxn modelId="{8817D969-1330-4138-8885-1F9CCF3E8A90}" type="presParOf" srcId="{D89CBCE4-475A-416F-BD98-E7FB2734D74D}" destId="{113A67D4-E357-4F96-A9FF-33B653649FF3}" srcOrd="0" destOrd="0" presId="urn:microsoft.com/office/officeart/2005/8/layout/list1"/>
    <dgm:cxn modelId="{9244941F-C770-41F5-B743-A4A8EA97EC5C}" type="presParOf" srcId="{D89CBCE4-475A-416F-BD98-E7FB2734D74D}" destId="{3DDF9A8B-AD2B-49CF-B6AF-6A03218A6EDF}" srcOrd="1" destOrd="0" presId="urn:microsoft.com/office/officeart/2005/8/layout/list1"/>
    <dgm:cxn modelId="{931ED250-851D-47D0-9229-8D7D2355580E}" type="presParOf" srcId="{E348B985-C5BA-420B-8FA2-5ED707365050}" destId="{BC1C321A-ECB4-4652-A793-69CE2D82FCC3}" srcOrd="9" destOrd="0" presId="urn:microsoft.com/office/officeart/2005/8/layout/list1"/>
    <dgm:cxn modelId="{05169289-BDD3-4884-8093-90E1D3EA91EE}" type="presParOf" srcId="{E348B985-C5BA-420B-8FA2-5ED707365050}" destId="{F5032CE5-2860-4819-A8EB-4983691D6977}" srcOrd="10" destOrd="0" presId="urn:microsoft.com/office/officeart/2005/8/layout/list1"/>
    <dgm:cxn modelId="{3530E003-C570-4BEF-9D80-44235C38DA83}" type="presParOf" srcId="{E348B985-C5BA-420B-8FA2-5ED707365050}" destId="{15ABCC64-47C6-4E03-A4E4-ED6AEFD6CE75}" srcOrd="11" destOrd="0" presId="urn:microsoft.com/office/officeart/2005/8/layout/list1"/>
    <dgm:cxn modelId="{9845B622-6345-4603-860E-6DE43C95533C}" type="presParOf" srcId="{E348B985-C5BA-420B-8FA2-5ED707365050}" destId="{67549709-451B-4A56-B104-1402D2FC9874}" srcOrd="12" destOrd="0" presId="urn:microsoft.com/office/officeart/2005/8/layout/list1"/>
    <dgm:cxn modelId="{091C78C9-BEBE-467D-83A9-BBD38E617836}" type="presParOf" srcId="{67549709-451B-4A56-B104-1402D2FC9874}" destId="{549DF510-B59E-4569-9511-2EE28C7C94F1}" srcOrd="0" destOrd="0" presId="urn:microsoft.com/office/officeart/2005/8/layout/list1"/>
    <dgm:cxn modelId="{286F0081-FDA4-430A-9579-67CDAC9FC700}" type="presParOf" srcId="{67549709-451B-4A56-B104-1402D2FC9874}" destId="{48B65C19-76A6-4936-9CCD-6DC00B0B1737}" srcOrd="1" destOrd="0" presId="urn:microsoft.com/office/officeart/2005/8/layout/list1"/>
    <dgm:cxn modelId="{D23F2F32-DDDA-4450-A02D-E23762994822}" type="presParOf" srcId="{E348B985-C5BA-420B-8FA2-5ED707365050}" destId="{0381AE34-E4D0-4D85-B9DA-0A4567742F8B}" srcOrd="13" destOrd="0" presId="urn:microsoft.com/office/officeart/2005/8/layout/list1"/>
    <dgm:cxn modelId="{6FA939B4-8FD9-4C4A-931F-F81D8DF0B96D}" type="presParOf" srcId="{E348B985-C5BA-420B-8FA2-5ED707365050}" destId="{D53F8708-DA62-4B6D-8538-A96BD35C1436}" srcOrd="14" destOrd="0" presId="urn:microsoft.com/office/officeart/2005/8/layout/list1"/>
    <dgm:cxn modelId="{6F343833-0BD7-4FEA-B30F-C83702690EBF}" type="presParOf" srcId="{E348B985-C5BA-420B-8FA2-5ED707365050}" destId="{66A8C988-B80B-45DB-8137-243CB7262B51}" srcOrd="15" destOrd="0" presId="urn:microsoft.com/office/officeart/2005/8/layout/list1"/>
    <dgm:cxn modelId="{3A4A1DF3-B7E3-43C4-A4FB-706C0CD02786}" type="presParOf" srcId="{E348B985-C5BA-420B-8FA2-5ED707365050}" destId="{EA19717C-9DF9-465C-A897-432558C0D639}" srcOrd="16" destOrd="0" presId="urn:microsoft.com/office/officeart/2005/8/layout/list1"/>
    <dgm:cxn modelId="{40A8B641-D571-431F-B5DF-8E0FFA4537C3}" type="presParOf" srcId="{EA19717C-9DF9-465C-A897-432558C0D639}" destId="{AF0DBF5D-A794-486F-9056-31EE74B4CB88}" srcOrd="0" destOrd="0" presId="urn:microsoft.com/office/officeart/2005/8/layout/list1"/>
    <dgm:cxn modelId="{677CC214-68C6-475C-9F53-42F04E50C4C6}" type="presParOf" srcId="{EA19717C-9DF9-465C-A897-432558C0D639}" destId="{CFD5B01A-E15C-4C6B-895C-D95A437DBEAD}" srcOrd="1" destOrd="0" presId="urn:microsoft.com/office/officeart/2005/8/layout/list1"/>
    <dgm:cxn modelId="{355B2319-510D-4330-A7D1-C87D3FB52B2D}" type="presParOf" srcId="{E348B985-C5BA-420B-8FA2-5ED707365050}" destId="{7F571AE2-5786-4928-9727-E99EF115F46D}" srcOrd="17" destOrd="0" presId="urn:microsoft.com/office/officeart/2005/8/layout/list1"/>
    <dgm:cxn modelId="{C8683955-AB65-47FF-8B5A-F7BCAED03FE4}" type="presParOf" srcId="{E348B985-C5BA-420B-8FA2-5ED707365050}" destId="{828E653A-5DB0-4A73-A471-CA4322C8395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40A1E-61C6-406B-ABB2-F070ABB838C9}">
      <dsp:nvSpPr>
        <dsp:cNvPr id="0" name=""/>
        <dsp:cNvSpPr/>
      </dsp:nvSpPr>
      <dsp:spPr>
        <a:xfrm>
          <a:off x="0" y="666339"/>
          <a:ext cx="6096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59130-8EE1-49D9-A382-F1835D04B8CB}">
      <dsp:nvSpPr>
        <dsp:cNvPr id="0" name=""/>
        <dsp:cNvSpPr/>
      </dsp:nvSpPr>
      <dsp:spPr>
        <a:xfrm>
          <a:off x="304800" y="267819"/>
          <a:ext cx="426720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Целевой раздел</a:t>
          </a:r>
          <a:endParaRPr lang="ru-RU" sz="2700" kern="1200" dirty="0"/>
        </a:p>
      </dsp:txBody>
      <dsp:txXfrm>
        <a:off x="343708" y="306727"/>
        <a:ext cx="4189384" cy="719224"/>
      </dsp:txXfrm>
    </dsp:sp>
    <dsp:sp modelId="{39FBBDD5-C9B5-4C7E-B82C-EC7218379671}">
      <dsp:nvSpPr>
        <dsp:cNvPr id="0" name=""/>
        <dsp:cNvSpPr/>
      </dsp:nvSpPr>
      <dsp:spPr>
        <a:xfrm>
          <a:off x="0" y="1891059"/>
          <a:ext cx="6096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C1DE2B-4974-471C-8107-3E49100BF8F7}">
      <dsp:nvSpPr>
        <dsp:cNvPr id="0" name=""/>
        <dsp:cNvSpPr/>
      </dsp:nvSpPr>
      <dsp:spPr>
        <a:xfrm>
          <a:off x="304800" y="1492539"/>
          <a:ext cx="426720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Содержательный раздел</a:t>
          </a:r>
          <a:endParaRPr lang="ru-RU" sz="2700" kern="1200" dirty="0"/>
        </a:p>
      </dsp:txBody>
      <dsp:txXfrm>
        <a:off x="343708" y="1531447"/>
        <a:ext cx="4189384" cy="719224"/>
      </dsp:txXfrm>
    </dsp:sp>
    <dsp:sp modelId="{DF9C54B2-ADB3-45B7-A0D3-268A2251902E}">
      <dsp:nvSpPr>
        <dsp:cNvPr id="0" name=""/>
        <dsp:cNvSpPr/>
      </dsp:nvSpPr>
      <dsp:spPr>
        <a:xfrm>
          <a:off x="0" y="3383600"/>
          <a:ext cx="6096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60E53-1503-408D-BACF-A5D5B92C4233}">
      <dsp:nvSpPr>
        <dsp:cNvPr id="0" name=""/>
        <dsp:cNvSpPr/>
      </dsp:nvSpPr>
      <dsp:spPr>
        <a:xfrm>
          <a:off x="304800" y="2717260"/>
          <a:ext cx="426720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Организационный раздел</a:t>
          </a:r>
          <a:endParaRPr lang="ru-RU" sz="2700" kern="1200" dirty="0"/>
        </a:p>
      </dsp:txBody>
      <dsp:txXfrm>
        <a:off x="343708" y="2756168"/>
        <a:ext cx="4189384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2C396-F303-476C-96E7-6790A7E7F933}">
      <dsp:nvSpPr>
        <dsp:cNvPr id="0" name=""/>
        <dsp:cNvSpPr/>
      </dsp:nvSpPr>
      <dsp:spPr>
        <a:xfrm>
          <a:off x="0" y="897525"/>
          <a:ext cx="4680520" cy="6733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C2B270-0F35-4747-A927-1B218832443E}">
      <dsp:nvSpPr>
        <dsp:cNvPr id="0" name=""/>
        <dsp:cNvSpPr/>
      </dsp:nvSpPr>
      <dsp:spPr>
        <a:xfrm>
          <a:off x="234026" y="575804"/>
          <a:ext cx="3252708" cy="616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Социально-коммуникативное развитие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4142" y="605920"/>
        <a:ext cx="3192476" cy="556688"/>
      </dsp:txXfrm>
    </dsp:sp>
    <dsp:sp modelId="{B48C3FBA-7E90-4768-81BE-9EB3DCD0190D}">
      <dsp:nvSpPr>
        <dsp:cNvPr id="0" name=""/>
        <dsp:cNvSpPr/>
      </dsp:nvSpPr>
      <dsp:spPr>
        <a:xfrm>
          <a:off x="0" y="1974089"/>
          <a:ext cx="468052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81443-BF90-416E-B6BE-1B771AD26BAA}">
      <dsp:nvSpPr>
        <dsp:cNvPr id="0" name=""/>
        <dsp:cNvSpPr/>
      </dsp:nvSpPr>
      <dsp:spPr>
        <a:xfrm>
          <a:off x="234026" y="1678889"/>
          <a:ext cx="3276364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Познавательное развитие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2847" y="1707710"/>
        <a:ext cx="3218722" cy="532758"/>
      </dsp:txXfrm>
    </dsp:sp>
    <dsp:sp modelId="{F5032CE5-2860-4819-A8EB-4983691D6977}">
      <dsp:nvSpPr>
        <dsp:cNvPr id="0" name=""/>
        <dsp:cNvSpPr/>
      </dsp:nvSpPr>
      <dsp:spPr>
        <a:xfrm>
          <a:off x="0" y="2881289"/>
          <a:ext cx="468052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F9A8B-AD2B-49CF-B6AF-6A03218A6EDF}">
      <dsp:nvSpPr>
        <dsp:cNvPr id="0" name=""/>
        <dsp:cNvSpPr/>
      </dsp:nvSpPr>
      <dsp:spPr>
        <a:xfrm>
          <a:off x="234026" y="2586089"/>
          <a:ext cx="3276364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Речевое развитие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2847" y="2614910"/>
        <a:ext cx="3218722" cy="532758"/>
      </dsp:txXfrm>
    </dsp:sp>
    <dsp:sp modelId="{D53F8708-DA62-4B6D-8538-A96BD35C1436}">
      <dsp:nvSpPr>
        <dsp:cNvPr id="0" name=""/>
        <dsp:cNvSpPr/>
      </dsp:nvSpPr>
      <dsp:spPr>
        <a:xfrm>
          <a:off x="0" y="3788489"/>
          <a:ext cx="468052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B65C19-76A6-4936-9CCD-6DC00B0B1737}">
      <dsp:nvSpPr>
        <dsp:cNvPr id="0" name=""/>
        <dsp:cNvSpPr/>
      </dsp:nvSpPr>
      <dsp:spPr>
        <a:xfrm>
          <a:off x="234026" y="3493289"/>
          <a:ext cx="3276364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Художественно-эстетическое развитие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2847" y="3522110"/>
        <a:ext cx="3218722" cy="532758"/>
      </dsp:txXfrm>
    </dsp:sp>
    <dsp:sp modelId="{828E653A-5DB0-4A73-A471-CA4322C83950}">
      <dsp:nvSpPr>
        <dsp:cNvPr id="0" name=""/>
        <dsp:cNvSpPr/>
      </dsp:nvSpPr>
      <dsp:spPr>
        <a:xfrm>
          <a:off x="0" y="4680835"/>
          <a:ext cx="468052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5B01A-E15C-4C6B-895C-D95A437DBEAD}">
      <dsp:nvSpPr>
        <dsp:cNvPr id="0" name=""/>
        <dsp:cNvSpPr/>
      </dsp:nvSpPr>
      <dsp:spPr>
        <a:xfrm>
          <a:off x="234026" y="4400489"/>
          <a:ext cx="3276364" cy="5755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Физическое развитие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2122" y="4428585"/>
        <a:ext cx="3220172" cy="519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04FB-E018-4143-B4D3-6879BE34EE8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FECC-3076-4A20-8DBD-D56A70C10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04FB-E018-4143-B4D3-6879BE34EE8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FECC-3076-4A20-8DBD-D56A70C10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04FB-E018-4143-B4D3-6879BE34EE8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FECC-3076-4A20-8DBD-D56A70C1007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04FB-E018-4143-B4D3-6879BE34EE8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FECC-3076-4A20-8DBD-D56A70C1007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04FB-E018-4143-B4D3-6879BE34EE8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FECC-3076-4A20-8DBD-D56A70C10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04FB-E018-4143-B4D3-6879BE34EE8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FECC-3076-4A20-8DBD-D56A70C100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04FB-E018-4143-B4D3-6879BE34EE8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FECC-3076-4A20-8DBD-D56A70C10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04FB-E018-4143-B4D3-6879BE34EE8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FECC-3076-4A20-8DBD-D56A70C10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04FB-E018-4143-B4D3-6879BE34EE8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FECC-3076-4A20-8DBD-D56A70C10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04FB-E018-4143-B4D3-6879BE34EE8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FECC-3076-4A20-8DBD-D56A70C1007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04FB-E018-4143-B4D3-6879BE34EE8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CFECC-3076-4A20-8DBD-D56A70C1007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7C304FB-E018-4143-B4D3-6879BE34EE8B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00CFECC-3076-4A20-8DBD-D56A70C1007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352928" cy="3600400"/>
          </a:xfrm>
        </p:spPr>
        <p:txBody>
          <a:bodyPr>
            <a:normAutofit fontScale="90000"/>
          </a:bodyPr>
          <a:lstStyle/>
          <a:p>
            <a:r>
              <a:rPr lang="ru-RU" b="1" kern="0" dirty="0" smtClean="0">
                <a:solidFill>
                  <a:srgbClr val="002060"/>
                </a:solidFill>
                <a:latin typeface="Arial"/>
                <a:ea typeface="SimHei" pitchFamily="49" charset="-122"/>
              </a:rPr>
              <a:t>Адаптированная</a:t>
            </a:r>
            <a:r>
              <a:rPr lang="ru-RU" b="1" kern="0" dirty="0">
                <a:solidFill>
                  <a:srgbClr val="002060"/>
                </a:solidFill>
                <a:latin typeface="Arial"/>
                <a:ea typeface="SimHei" pitchFamily="49" charset="-122"/>
              </a:rPr>
              <a:t/>
            </a:r>
            <a:br>
              <a:rPr lang="ru-RU" b="1" kern="0" dirty="0">
                <a:solidFill>
                  <a:srgbClr val="002060"/>
                </a:solidFill>
                <a:latin typeface="Arial"/>
                <a:ea typeface="SimHei" pitchFamily="49" charset="-122"/>
              </a:rPr>
            </a:br>
            <a:r>
              <a:rPr lang="ru-RU" b="1" kern="0" dirty="0">
                <a:solidFill>
                  <a:srgbClr val="002060"/>
                </a:solidFill>
                <a:latin typeface="Arial"/>
                <a:ea typeface="SimHei" pitchFamily="49" charset="-122"/>
              </a:rPr>
              <a:t>образовательная </a:t>
            </a:r>
            <a:r>
              <a:rPr lang="ru-RU" b="1" kern="0" dirty="0" smtClean="0">
                <a:solidFill>
                  <a:srgbClr val="002060"/>
                </a:solidFill>
                <a:latin typeface="Arial"/>
                <a:ea typeface="SimHei" pitchFamily="49" charset="-122"/>
              </a:rPr>
              <a:t>программа дошкольного образования</a:t>
            </a:r>
            <a:r>
              <a:rPr lang="ru-RU" b="1" kern="0" dirty="0">
                <a:solidFill>
                  <a:srgbClr val="002060"/>
                </a:solidFill>
                <a:latin typeface="Arial"/>
                <a:ea typeface="SimHei" pitchFamily="49" charset="-122"/>
              </a:rPr>
              <a:t/>
            </a:r>
            <a:br>
              <a:rPr lang="ru-RU" b="1" kern="0" dirty="0">
                <a:solidFill>
                  <a:srgbClr val="002060"/>
                </a:solidFill>
                <a:latin typeface="Arial"/>
                <a:ea typeface="SimHei" pitchFamily="49" charset="-122"/>
              </a:rPr>
            </a:br>
            <a:r>
              <a:rPr lang="ru-RU" b="1" kern="0" dirty="0" smtClean="0">
                <a:solidFill>
                  <a:srgbClr val="002060"/>
                </a:solidFill>
                <a:latin typeface="Arial"/>
                <a:ea typeface="SimHei" pitchFamily="49" charset="-122"/>
              </a:rPr>
              <a:t>для обучающихся с </a:t>
            </a:r>
            <a:r>
              <a:rPr lang="ru-RU" b="1" kern="0" dirty="0">
                <a:solidFill>
                  <a:srgbClr val="002060"/>
                </a:solidFill>
                <a:latin typeface="Arial"/>
                <a:ea typeface="SimHei" pitchFamily="49" charset="-122"/>
              </a:rPr>
              <a:t>тяжелыми </a:t>
            </a:r>
            <a:r>
              <a:rPr lang="ru-RU" b="1" kern="0" dirty="0" smtClean="0">
                <a:solidFill>
                  <a:srgbClr val="002060"/>
                </a:solidFill>
                <a:latin typeface="Arial"/>
                <a:ea typeface="SimHei" pitchFamily="49" charset="-122"/>
              </a:rPr>
              <a:t>нарушениями речи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280920" cy="194421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Муниципальное  бюджетное  дошкольное образовательное учреждение городского округа «Город </a:t>
            </a:r>
            <a:r>
              <a:rPr lang="ru-RU" sz="2800" dirty="0"/>
              <a:t>Архангельск» «Детский сад комбинированного вида № 187 «Умка»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33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360884"/>
              </p:ext>
            </p:extLst>
          </p:nvPr>
        </p:nvGraphicFramePr>
        <p:xfrm>
          <a:off x="4067944" y="764704"/>
          <a:ext cx="468052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340768"/>
            <a:ext cx="3312368" cy="446449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определяет содержательные линии образовательной деятельности, реализуемые учреждением по основным направлениям развития детей с ТНР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28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352927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способы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поддержки детской инициативы;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взаимодействия с семьями воспитанников;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и направления коррекционно-развивающей работы;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режим дня;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особенности традиционных событий (праздников)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АОП ДО определяет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7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772816"/>
            <a:ext cx="7992887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материально-технические условия;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психолого-педагогические условия; 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кадровые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условия;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 условия;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обеспеченность методическими пособиями;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особенности организации развивающей предметно-пространственной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среды.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АОП ДО отражены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96580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1" cy="4785395"/>
          </a:xfrm>
        </p:spPr>
        <p:txBody>
          <a:bodyPr>
            <a:normAutofit/>
          </a:bodyPr>
          <a:lstStyle/>
          <a:p>
            <a:pPr marL="0" lvl="0" indent="0" algn="ctr" fontAlgn="base">
              <a:spcAft>
                <a:spcPct val="0"/>
              </a:spcAft>
              <a:buClrTx/>
              <a:buSzTx/>
              <a:buNone/>
            </a:pP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Адаптированная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образовательная программа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дошкольного образования для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обучающихся с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ТНР </a:t>
            </a:r>
          </a:p>
          <a:p>
            <a:pPr marL="0" lvl="0" indent="0" algn="just" fontAlgn="base">
              <a:spcAft>
                <a:spcPct val="0"/>
              </a:spcAft>
              <a:buClrTx/>
              <a:buSzTx/>
              <a:buNone/>
            </a:pPr>
            <a:r>
              <a:rPr lang="ru-RU" sz="2800" kern="0" dirty="0" smtClean="0">
                <a:solidFill>
                  <a:srgbClr val="00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– это </a:t>
            </a: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образовательная программа, адаптированная для </a:t>
            </a:r>
            <a:r>
              <a:rPr lang="ru-RU" sz="2800" kern="0" dirty="0" smtClean="0">
                <a:solidFill>
                  <a:srgbClr val="00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обучения лиц </a:t>
            </a: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с ТНР с учетом особенностей их психофизического </a:t>
            </a:r>
            <a:r>
              <a:rPr lang="ru-RU" sz="2800" kern="0" dirty="0" smtClean="0">
                <a:solidFill>
                  <a:srgbClr val="00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развития, индивидуальных </a:t>
            </a: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возможностей и при необходимости </a:t>
            </a:r>
            <a:r>
              <a:rPr lang="ru-RU" sz="2800" kern="0" dirty="0" smtClean="0">
                <a:solidFill>
                  <a:srgbClr val="00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обеспечивающая коррекцию </a:t>
            </a: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нарушений развития и социальную адаптацию указанных лиц.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kern="0" dirty="0">
                <a:solidFill>
                  <a:schemeClr val="tx2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Что такое </a:t>
            </a:r>
            <a:r>
              <a:rPr lang="ru-RU" b="1" kern="0" dirty="0" smtClean="0">
                <a:solidFill>
                  <a:schemeClr val="tx2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АОП ДО </a:t>
            </a:r>
            <a:r>
              <a:rPr lang="ru-RU" b="1" kern="0" dirty="0">
                <a:solidFill>
                  <a:schemeClr val="tx2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? 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30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45624" cy="6552728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Нормативно-правовые основания разработки адаптированной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для детей с ограниченными возможностями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здоровья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дошкольной образовательной организации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29.12.2012 г. № 273  (ред. от 04.08.2023) «Об образовании в 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Федерации» 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2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содержит определение понятия «адаптированная образовательная 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– образовательная программа, адаптированная для обучения лиц с 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ограниченными возможностями здоровья с учетом особенностей их 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психофизического развития, индивидуальных возможностей и при необходимости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обеспечивающая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коррекцию нарушений развития и социальную адаптацию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указанных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лиц»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гл. 1, ст. 2, п. 16 :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дано определение понятия «обучающийся с ограниченными 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возможностями здоровья – это физическое лицо, имеющее недостатки в 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физическом и (или) психологическом развитии, подтвержденные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психолого-медико-педагогической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комиссией и препятствующие получению образования без создания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специальных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условий» </a:t>
            </a:r>
          </a:p>
        </p:txBody>
      </p:sp>
    </p:spTree>
    <p:extLst>
      <p:ext uri="{BB962C8B-B14F-4D97-AF65-F5344CB8AC3E}">
        <p14:creationId xmlns:p14="http://schemas.microsoft.com/office/powerpoint/2010/main" val="310096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9685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тяжелыми нарушениями речи (ТНР).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Статус «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 с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ОВЗ»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устанавливается психолого-медико- педагогической комиссией.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Установленный статус может быть изменен, если у обучающегося наблюдается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положительная динамика в результате оказанной психолого-педагогической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помощи. К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данной категории относятся лица, которые имеют особенности в развитии как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физическом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так и в психологическом.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Фраза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«дети с ОВЗ» означает, что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данным детям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создание специальных условий для жизни и обучения.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Статус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«обучающихся с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ОВЗ» в системе образования дает детям данной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категории определенные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льготы: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Право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бесплатные коррекционно- развивающие занятия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учителем- логопедом в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условиях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ДОУ.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Право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особый подход со стороны педагогов, которые должны учитывать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психофизические особенности ребенка.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417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КАТЕГОРИИ ОБУЧАЮЩИХСЯ С ОВЗ В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30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5" cy="496855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дошкольного образования разработана на основе: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закона от 29 декабря 2012 № 273-ФЗ «Об образовании в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Федерации».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Приказа Министерства образования и науки Российской Федерации от 17 октября 2013 №1155 «Об утверждении федерального государственного образовательного стандарта дошкольного образования».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Приказа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России от 25 ноября 2022 г. № 1022 «Об утверждении федеральной адаптированной образовательной программы дошкольного образования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предназначена для специалистов и педагогов муниципального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бюджетного дошкольного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учреждения городского округа «Город Архангельск» «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Детский сад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комбинированного вида №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187 «Умка».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645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И КОНСТРУИРОВАНИЕ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АОП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832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586616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РАЗДЕЛЫ АОП ДЛЯ ОБУЧАЮЩИХСЯ С ТНР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83763621"/>
              </p:ext>
            </p:extLst>
          </p:nvPr>
        </p:nvGraphicFramePr>
        <p:xfrm>
          <a:off x="1475656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751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620688"/>
            <a:ext cx="8064896" cy="55054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kern="0" dirty="0" smtClean="0">
                <a:solidFill>
                  <a:schemeClr val="tx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Цель реализации </a:t>
            </a:r>
            <a:r>
              <a:rPr lang="ru-RU" sz="3200" b="1" kern="0" dirty="0">
                <a:solidFill>
                  <a:schemeClr val="tx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адаптированной </a:t>
            </a:r>
            <a:r>
              <a:rPr lang="ru-RU" sz="3200" b="1" kern="0" dirty="0" smtClean="0">
                <a:solidFill>
                  <a:schemeClr val="tx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образовательной </a:t>
            </a:r>
            <a:r>
              <a:rPr lang="ru-RU" sz="3200" b="1" kern="0" dirty="0">
                <a:solidFill>
                  <a:schemeClr val="tx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программы дошкольного </a:t>
            </a:r>
            <a:r>
              <a:rPr lang="ru-RU" sz="3200" b="1" kern="0" dirty="0" smtClean="0">
                <a:solidFill>
                  <a:schemeClr val="tx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образования</a:t>
            </a:r>
            <a:r>
              <a:rPr lang="en-US" sz="3200" b="1" kern="0" dirty="0" smtClean="0">
                <a:solidFill>
                  <a:schemeClr val="tx1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: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условий для дошкольного образования,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определяемых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общими и особыми потребностями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обучающегося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раннего и дошкольного возраста с ОВЗ,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индивидуальными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особенностями его развития 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состояния здоровья.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13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76672"/>
            <a:ext cx="8424936" cy="60486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АОП ДО реализуется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через следующие 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реализация содержания АОП ДО;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коррекция недостатков психофизического развития обучающихся с нарушениями речи;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охрана и укрепление физического и психического здоровья обучающихся, в том числе их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эмоционального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благополучия;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обеспечение равных возможностей для полноценного развития ребенка в период дошкольного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 от места проживания, пола, нации, языка, социального статуса;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создание благоприятных условий развития в соответствии с их возрастными, психофизическими 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индивидуальными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особенностями, развитие способностей и творческого потенциала каждого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субъекта отношений с педагогическим работником, родителями (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законными представителями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другими детьми;</a:t>
            </a:r>
          </a:p>
        </p:txBody>
      </p:sp>
    </p:spTree>
    <p:extLst>
      <p:ext uri="{BB962C8B-B14F-4D97-AF65-F5344CB8AC3E}">
        <p14:creationId xmlns:p14="http://schemas.microsoft.com/office/powerpoint/2010/main" val="375016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264696"/>
          </a:xfrm>
        </p:spPr>
        <p:txBody>
          <a:bodyPr>
            <a:normAutofit fontScale="40000" lnSpcReduction="20000"/>
          </a:bodyPr>
          <a:lstStyle/>
          <a:p>
            <a:pPr marL="0" lvl="0" indent="0" algn="ctr">
              <a:buClr>
                <a:srgbClr val="31B6FD"/>
              </a:buClr>
              <a:buNone/>
            </a:pP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АОП ДО реализуется через следующие  задачи</a:t>
            </a:r>
            <a:r>
              <a:rPr lang="en-US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8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buClr>
                <a:srgbClr val="31B6FD"/>
              </a:buClr>
              <a:buNone/>
            </a:pP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объединение обучения и воспитания в целостный образовательный процесс на основе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духовно-нравственных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социокультурных ценностей, принятых в обществе правил и норм поведения в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интересах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человека, семьи, общества;</a:t>
            </a:r>
          </a:p>
          <a:p>
            <a:pPr marL="0" lvl="0" indent="0">
              <a:lnSpc>
                <a:spcPct val="120000"/>
              </a:lnSpc>
              <a:buClr>
                <a:srgbClr val="31B6FD"/>
              </a:buClr>
              <a:buNone/>
            </a:pP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формирование общей культуры личности обучающихся, развитие их социальных, нравственных,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эстетических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интеллектуальных, физических качеств, инициативности, самостоятельности и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ответственности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ребенка, формирование предпосылок учебной деятельности;</a:t>
            </a:r>
          </a:p>
          <a:p>
            <a:pPr marL="0" lvl="0" indent="0">
              <a:lnSpc>
                <a:spcPct val="120000"/>
              </a:lnSpc>
              <a:buClr>
                <a:srgbClr val="31B6FD"/>
              </a:buClr>
              <a:buNone/>
            </a:pP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формирование социокультурной среды,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соответствующей психофизическим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индивидуальным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особенностям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 обучающихся;</a:t>
            </a:r>
          </a:p>
          <a:p>
            <a:pPr marL="0" lvl="0" indent="0">
              <a:lnSpc>
                <a:spcPct val="120000"/>
              </a:lnSpc>
              <a:buClr>
                <a:srgbClr val="31B6FD"/>
              </a:buClr>
              <a:buNone/>
            </a:pP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обеспечение психолого-педагогической поддержки родителей (законных представителей) и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 компетентности в вопросах развития, образования, реабилитации (</a:t>
            </a:r>
            <a:r>
              <a:rPr lang="ru-RU" sz="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охраны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укрепления здоровья, обучающихся с нарушениями речи;</a:t>
            </a:r>
          </a:p>
          <a:p>
            <a:pPr marL="0" lvl="0" indent="0">
              <a:lnSpc>
                <a:spcPct val="120000"/>
              </a:lnSpc>
              <a:buClr>
                <a:srgbClr val="31B6FD"/>
              </a:buClr>
              <a:buNone/>
            </a:pP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обеспечение преемственности целей, задач и содержания дошкольного</a:t>
            </a:r>
          </a:p>
          <a:p>
            <a:pPr marL="0" lvl="0" indent="0">
              <a:lnSpc>
                <a:spcPct val="120000"/>
              </a:lnSpc>
              <a:buClr>
                <a:srgbClr val="31B6FD"/>
              </a:buClr>
              <a:buNone/>
            </a:pP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начального общего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sz="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06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100</TotalTime>
  <Words>694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Адаптированная образовательная программа дошкольного образования для обучающихся с тяжелыми нарушениями речи</vt:lpstr>
      <vt:lpstr>Что такое АОП ДО ? </vt:lpstr>
      <vt:lpstr>Нормативно-правовые основания разработки адаптированной образовательной программы для детей с ограниченными возможностями  здоровья дошкольной образовательной организации   Федеральный закон от 29.12.2012 г. № 273  (ред. от 04.08.2023) «Об образовании в  Российской Федерации»  Статья 2 содержит определение понятия «адаптированная образовательная  программа – образовательная программа, адаптированная для обучения лиц с  ограниченными возможностями здоровья с учетом особенностей их 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лиц» гл. 1, ст. 2, п. 16 : дано определение понятия «обучающийся с ограниченными  возможностями здоровья – это физическое лицо, имеющее недостатки в 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условий» </vt:lpstr>
      <vt:lpstr>КАТЕГОРИИ ОБУЧАЮЩИХСЯ С ОВЗ В ДОУ</vt:lpstr>
      <vt:lpstr>РАЗРАБОТКА И КОНСТРУИРОВАНИЕ АОП </vt:lpstr>
      <vt:lpstr>РАЗДЕЛЫ АОП ДЛЯ ОБУЧАЮЩИХСЯ С ТНР  </vt:lpstr>
      <vt:lpstr>Презентация PowerPoint</vt:lpstr>
      <vt:lpstr>Презентация PowerPoint</vt:lpstr>
      <vt:lpstr>Презентация PowerPoint</vt:lpstr>
      <vt:lpstr>Программа определяет содержательные линии образовательной деятельности, реализуемые учреждением по основным направлениям развития детей с ТНР</vt:lpstr>
      <vt:lpstr>АОП ДО определяет:  </vt:lpstr>
      <vt:lpstr>В АОП ДО отражены условия реализации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Адаптированная основная  образовательная программа дошкольного образования для детей с тяжелыми нарушениями речи</dc:title>
  <dc:creator>Максим</dc:creator>
  <cp:lastModifiedBy>Максим</cp:lastModifiedBy>
  <cp:revision>22</cp:revision>
  <dcterms:created xsi:type="dcterms:W3CDTF">2023-09-10T18:28:28Z</dcterms:created>
  <dcterms:modified xsi:type="dcterms:W3CDTF">2023-09-17T19:13:29Z</dcterms:modified>
</cp:coreProperties>
</file>