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958AC4"/>
    <a:srgbClr val="F3A7DD"/>
    <a:srgbClr val="F4F177"/>
    <a:srgbClr val="0000CC"/>
    <a:srgbClr val="29D1E3"/>
    <a:srgbClr val="E438B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 varScale="1">
        <p:scale>
          <a:sx n="70" d="100"/>
          <a:sy n="70" d="100"/>
        </p:scale>
        <p:origin x="-11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педагов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ДОУ</c:v>
                </c:pt>
                <c:pt idx="1">
                  <c:v>ОРЦ</c:v>
                </c:pt>
                <c:pt idx="2">
                  <c:v>Город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81</c:v>
                </c:pt>
                <c:pt idx="2">
                  <c:v>43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10595-FCC0-4890-B194-C3688753B7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9B3FA5B-662D-4489-B587-8A60F15BEC12}">
      <dgm:prSet phldrT="[Текст]" custT="1"/>
      <dgm:spPr/>
      <dgm:t>
        <a:bodyPr/>
        <a:lstStyle/>
        <a:p>
          <a:r>
            <a:rPr lang="ru-RU" sz="2000" b="1" dirty="0" smtClean="0"/>
            <a:t>Руководитель ОРЦ</a:t>
          </a:r>
          <a:endParaRPr lang="ru-RU" sz="2000" b="1" dirty="0"/>
        </a:p>
      </dgm:t>
    </dgm:pt>
    <dgm:pt modelId="{0A9F64EC-356F-4FB2-9740-99CFE50DB4D0}" type="parTrans" cxnId="{ABA72DA1-7899-4B79-A731-9A563FF81994}">
      <dgm:prSet/>
      <dgm:spPr/>
      <dgm:t>
        <a:bodyPr/>
        <a:lstStyle/>
        <a:p>
          <a:endParaRPr lang="ru-RU"/>
        </a:p>
      </dgm:t>
    </dgm:pt>
    <dgm:pt modelId="{E972BF4B-16CD-41A3-AD26-09966885ACD0}" type="sibTrans" cxnId="{ABA72DA1-7899-4B79-A731-9A563FF81994}">
      <dgm:prSet/>
      <dgm:spPr/>
      <dgm:t>
        <a:bodyPr/>
        <a:lstStyle/>
        <a:p>
          <a:endParaRPr lang="ru-RU"/>
        </a:p>
      </dgm:t>
    </dgm:pt>
    <dgm:pt modelId="{1335AA3E-A3C2-4806-B890-B475D57D810D}">
      <dgm:prSet phldrT="[Текст]" custT="1"/>
      <dgm:spPr/>
      <dgm:t>
        <a:bodyPr/>
        <a:lstStyle/>
        <a:p>
          <a:r>
            <a:rPr lang="ru-RU" sz="2000" b="1" dirty="0" smtClean="0"/>
            <a:t>Методический  Совет</a:t>
          </a:r>
          <a:endParaRPr lang="ru-RU" sz="2000" b="1" dirty="0"/>
        </a:p>
      </dgm:t>
    </dgm:pt>
    <dgm:pt modelId="{3CDB906F-0253-4849-9A51-DE2AA4FB7DB7}" type="parTrans" cxnId="{2F8B2C00-3092-41B6-9407-E6D0873F52FB}">
      <dgm:prSet/>
      <dgm:spPr/>
      <dgm:t>
        <a:bodyPr/>
        <a:lstStyle/>
        <a:p>
          <a:endParaRPr lang="ru-RU"/>
        </a:p>
      </dgm:t>
    </dgm:pt>
    <dgm:pt modelId="{4EBFC9DD-91EC-4DE3-9450-55AFE5465DA8}" type="sibTrans" cxnId="{2F8B2C00-3092-41B6-9407-E6D0873F52FB}">
      <dgm:prSet/>
      <dgm:spPr/>
      <dgm:t>
        <a:bodyPr/>
        <a:lstStyle/>
        <a:p>
          <a:endParaRPr lang="ru-RU"/>
        </a:p>
      </dgm:t>
    </dgm:pt>
    <dgm:pt modelId="{3211C949-585B-42D5-983D-4FF17F677D8F}">
      <dgm:prSet phldrT="[Текст]" custT="1"/>
      <dgm:spPr/>
      <dgm:t>
        <a:bodyPr/>
        <a:lstStyle/>
        <a:p>
          <a:r>
            <a:rPr lang="ru-RU" sz="2000" b="1" dirty="0" smtClean="0"/>
            <a:t>Демонстрационные площадки (три)</a:t>
          </a:r>
          <a:endParaRPr lang="ru-RU" sz="2000" b="1" dirty="0"/>
        </a:p>
      </dgm:t>
    </dgm:pt>
    <dgm:pt modelId="{DC297FB1-C5B2-484B-AEF0-E24D449F2AEB}" type="parTrans" cxnId="{38DF1C65-89F1-4D1E-A6B4-0C626527F847}">
      <dgm:prSet/>
      <dgm:spPr/>
      <dgm:t>
        <a:bodyPr/>
        <a:lstStyle/>
        <a:p>
          <a:endParaRPr lang="ru-RU"/>
        </a:p>
      </dgm:t>
    </dgm:pt>
    <dgm:pt modelId="{542F4125-766F-4E07-9C9F-9B8D9C35F28D}" type="sibTrans" cxnId="{38DF1C65-89F1-4D1E-A6B4-0C626527F847}">
      <dgm:prSet/>
      <dgm:spPr/>
      <dgm:t>
        <a:bodyPr/>
        <a:lstStyle/>
        <a:p>
          <a:endParaRPr lang="ru-RU"/>
        </a:p>
      </dgm:t>
    </dgm:pt>
    <dgm:pt modelId="{877A90C2-3637-49E9-9D58-A8A7B765E224}">
      <dgm:prSet phldrT="[Текст]" custT="1"/>
      <dgm:spPr/>
      <dgm:t>
        <a:bodyPr/>
        <a:lstStyle/>
        <a:p>
          <a:r>
            <a:rPr lang="ru-RU" sz="2000" b="1" dirty="0" smtClean="0"/>
            <a:t>МО «Школа молодого педагога»</a:t>
          </a:r>
          <a:endParaRPr lang="ru-RU" sz="2000" b="1" dirty="0"/>
        </a:p>
      </dgm:t>
    </dgm:pt>
    <dgm:pt modelId="{0F865174-C144-4648-B765-143DF22B2643}" type="parTrans" cxnId="{4615596B-1AE7-44D0-A596-12C046A82940}">
      <dgm:prSet/>
      <dgm:spPr/>
      <dgm:t>
        <a:bodyPr/>
        <a:lstStyle/>
        <a:p>
          <a:endParaRPr lang="ru-RU"/>
        </a:p>
      </dgm:t>
    </dgm:pt>
    <dgm:pt modelId="{32D137B8-9A9A-473F-B4C4-EC4FFB406BFA}" type="sibTrans" cxnId="{4615596B-1AE7-44D0-A596-12C046A82940}">
      <dgm:prSet/>
      <dgm:spPr/>
      <dgm:t>
        <a:bodyPr/>
        <a:lstStyle/>
        <a:p>
          <a:endParaRPr lang="ru-RU"/>
        </a:p>
      </dgm:t>
    </dgm:pt>
    <dgm:pt modelId="{6A406C04-A003-4715-AEAB-29A417698CEB}">
      <dgm:prSet phldrT="[Текст]" custT="1"/>
      <dgm:spPr/>
      <dgm:t>
        <a:bodyPr/>
        <a:lstStyle/>
        <a:p>
          <a:r>
            <a:rPr lang="ru-RU" sz="2000" b="1" dirty="0" smtClean="0"/>
            <a:t>ММО для музыкальных руководителей</a:t>
          </a:r>
          <a:endParaRPr lang="ru-RU" sz="2000" b="1" dirty="0"/>
        </a:p>
      </dgm:t>
    </dgm:pt>
    <dgm:pt modelId="{86E42B1E-8B6D-41DD-B72B-35C759151DF8}" type="parTrans" cxnId="{4092E364-43B1-4F3E-9C66-50574DF04893}">
      <dgm:prSet/>
      <dgm:spPr/>
      <dgm:t>
        <a:bodyPr/>
        <a:lstStyle/>
        <a:p>
          <a:endParaRPr lang="ru-RU"/>
        </a:p>
      </dgm:t>
    </dgm:pt>
    <dgm:pt modelId="{232C4E71-3EBC-451D-9914-822E8EEE39FA}" type="sibTrans" cxnId="{4092E364-43B1-4F3E-9C66-50574DF04893}">
      <dgm:prSet/>
      <dgm:spPr/>
      <dgm:t>
        <a:bodyPr/>
        <a:lstStyle/>
        <a:p>
          <a:endParaRPr lang="ru-RU"/>
        </a:p>
      </dgm:t>
    </dgm:pt>
    <dgm:pt modelId="{B49FEDAC-E6B8-4727-89BA-23290BEF9867}">
      <dgm:prSet phldrT="[Текст]" custT="1"/>
      <dgm:spPr/>
      <dgm:t>
        <a:bodyPr/>
        <a:lstStyle/>
        <a:p>
          <a:r>
            <a:rPr lang="ru-RU" sz="2000" b="1" dirty="0" smtClean="0"/>
            <a:t>ММО для инструкторов по физическому развитию</a:t>
          </a:r>
          <a:endParaRPr lang="ru-RU" sz="2000" b="1" dirty="0"/>
        </a:p>
      </dgm:t>
    </dgm:pt>
    <dgm:pt modelId="{16193C0A-8497-44A0-8586-C0DCE24C82E8}" type="parTrans" cxnId="{FEE81316-B43B-4573-A8DB-3D2E8F80C898}">
      <dgm:prSet/>
      <dgm:spPr/>
      <dgm:t>
        <a:bodyPr/>
        <a:lstStyle/>
        <a:p>
          <a:endParaRPr lang="ru-RU"/>
        </a:p>
      </dgm:t>
    </dgm:pt>
    <dgm:pt modelId="{6C08AE1B-3606-4E5B-AC4F-780583190F67}" type="sibTrans" cxnId="{FEE81316-B43B-4573-A8DB-3D2E8F80C898}">
      <dgm:prSet/>
      <dgm:spPr/>
      <dgm:t>
        <a:bodyPr/>
        <a:lstStyle/>
        <a:p>
          <a:endParaRPr lang="ru-RU"/>
        </a:p>
      </dgm:t>
    </dgm:pt>
    <dgm:pt modelId="{0B23B4D3-B306-47F7-B5D9-BB1716FE5C3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ФАКТИЧЕСКОЕ ВЫПОЛНЕНИЕ ПЛАНА ОРЦ НА 2019 ГОД – 100%</a:t>
          </a:r>
          <a:endParaRPr lang="ru-RU" sz="1800" b="1" dirty="0">
            <a:solidFill>
              <a:srgbClr val="FF0000"/>
            </a:solidFill>
          </a:endParaRPr>
        </a:p>
      </dgm:t>
    </dgm:pt>
    <dgm:pt modelId="{4AE27C47-848C-485B-82A5-09B4C918487B}" type="parTrans" cxnId="{8C18856C-582E-4E8A-9B91-062165B4F334}">
      <dgm:prSet/>
      <dgm:spPr/>
      <dgm:t>
        <a:bodyPr/>
        <a:lstStyle/>
        <a:p>
          <a:endParaRPr lang="ru-RU"/>
        </a:p>
      </dgm:t>
    </dgm:pt>
    <dgm:pt modelId="{6E72E9D9-303D-46A4-BDF6-0247F9F9C2A6}" type="sibTrans" cxnId="{8C18856C-582E-4E8A-9B91-062165B4F334}">
      <dgm:prSet/>
      <dgm:spPr/>
      <dgm:t>
        <a:bodyPr/>
        <a:lstStyle/>
        <a:p>
          <a:endParaRPr lang="ru-RU"/>
        </a:p>
      </dgm:t>
    </dgm:pt>
    <dgm:pt modelId="{E694567F-B43F-45B1-8989-BEFD88F6B98E}" type="pres">
      <dgm:prSet presAssocID="{85F10595-FCC0-4890-B194-C3688753B715}" presName="compositeShape" presStyleCnt="0">
        <dgm:presLayoutVars>
          <dgm:dir/>
          <dgm:resizeHandles/>
        </dgm:presLayoutVars>
      </dgm:prSet>
      <dgm:spPr/>
    </dgm:pt>
    <dgm:pt modelId="{39BF6F18-1634-41C2-A6F6-EA1D408BABCB}" type="pres">
      <dgm:prSet presAssocID="{85F10595-FCC0-4890-B194-C3688753B715}" presName="pyramid" presStyleLbl="node1" presStyleIdx="0" presStyleCnt="1"/>
      <dgm:spPr/>
    </dgm:pt>
    <dgm:pt modelId="{F8C39A48-CAEA-4620-8868-F03C1476966C}" type="pres">
      <dgm:prSet presAssocID="{85F10595-FCC0-4890-B194-C3688753B715}" presName="theList" presStyleCnt="0"/>
      <dgm:spPr/>
    </dgm:pt>
    <dgm:pt modelId="{3C3466DA-BC40-47CC-B164-5990EB137934}" type="pres">
      <dgm:prSet presAssocID="{C9B3FA5B-662D-4489-B587-8A60F15BEC12}" presName="aNode" presStyleLbl="fgAcc1" presStyleIdx="0" presStyleCnt="7" custScaleX="19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E4AEE-DC67-4578-88B0-C4FD99BD7EDF}" type="pres">
      <dgm:prSet presAssocID="{C9B3FA5B-662D-4489-B587-8A60F15BEC12}" presName="aSpace" presStyleCnt="0"/>
      <dgm:spPr/>
    </dgm:pt>
    <dgm:pt modelId="{EDF6C84D-B80A-408C-8731-D64411E146F0}" type="pres">
      <dgm:prSet presAssocID="{1335AA3E-A3C2-4806-B890-B475D57D810D}" presName="aNode" presStyleLbl="fgAcc1" presStyleIdx="1" presStyleCnt="7" custScaleX="19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347BA-566A-4171-9AC0-4EE590E99794}" type="pres">
      <dgm:prSet presAssocID="{1335AA3E-A3C2-4806-B890-B475D57D810D}" presName="aSpace" presStyleCnt="0"/>
      <dgm:spPr/>
    </dgm:pt>
    <dgm:pt modelId="{9BCFBB30-EAB8-44A6-8A1B-4B0A01BA6EDA}" type="pres">
      <dgm:prSet presAssocID="{3211C949-585B-42D5-983D-4FF17F677D8F}" presName="aNode" presStyleLbl="fgAcc1" presStyleIdx="2" presStyleCnt="7" custScaleX="196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7DBE8-AE1C-4F2A-B062-D120EE1FF1B3}" type="pres">
      <dgm:prSet presAssocID="{3211C949-585B-42D5-983D-4FF17F677D8F}" presName="aSpace" presStyleCnt="0"/>
      <dgm:spPr/>
    </dgm:pt>
    <dgm:pt modelId="{A0DF41F7-B317-48D5-8265-F48A7629DBC2}" type="pres">
      <dgm:prSet presAssocID="{6A406C04-A003-4715-AEAB-29A417698CEB}" presName="aNode" presStyleLbl="fgAcc1" presStyleIdx="3" presStyleCnt="7" custScaleX="197290" custLinFactNeighborX="-242" custLinFactNeighborY="-4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7BE78-F6C0-40BA-91D1-7E1EF3703A92}" type="pres">
      <dgm:prSet presAssocID="{6A406C04-A003-4715-AEAB-29A417698CEB}" presName="aSpace" presStyleCnt="0"/>
      <dgm:spPr/>
    </dgm:pt>
    <dgm:pt modelId="{3263582C-C43F-4477-9C4A-C64E93DF33EB}" type="pres">
      <dgm:prSet presAssocID="{B49FEDAC-E6B8-4727-89BA-23290BEF9867}" presName="aNode" presStyleLbl="fgAcc1" presStyleIdx="4" presStyleCnt="7" custScaleX="19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47992-A19B-4AA2-B08E-1E8F2CE61831}" type="pres">
      <dgm:prSet presAssocID="{B49FEDAC-E6B8-4727-89BA-23290BEF9867}" presName="aSpace" presStyleCnt="0"/>
      <dgm:spPr/>
    </dgm:pt>
    <dgm:pt modelId="{28F57E51-0207-4999-92BA-17ACFEFAD871}" type="pres">
      <dgm:prSet presAssocID="{877A90C2-3637-49E9-9D58-A8A7B765E224}" presName="aNode" presStyleLbl="fgAcc1" presStyleIdx="5" presStyleCnt="7" custScaleX="197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9B783-61C4-4916-A4F5-1FD7F401C4A6}" type="pres">
      <dgm:prSet presAssocID="{877A90C2-3637-49E9-9D58-A8A7B765E224}" presName="aSpace" presStyleCnt="0"/>
      <dgm:spPr/>
    </dgm:pt>
    <dgm:pt modelId="{0DD108FD-94D4-49D6-BED1-85FBA2E3DF6F}" type="pres">
      <dgm:prSet presAssocID="{0B23B4D3-B306-47F7-B5D9-BB1716FE5C35}" presName="aNode" presStyleLbl="fgAcc1" presStyleIdx="6" presStyleCnt="7" custScaleX="19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8CBDA-FA81-4CB6-9D41-352833F8C260}" type="pres">
      <dgm:prSet presAssocID="{0B23B4D3-B306-47F7-B5D9-BB1716FE5C35}" presName="aSpace" presStyleCnt="0"/>
      <dgm:spPr/>
    </dgm:pt>
  </dgm:ptLst>
  <dgm:cxnLst>
    <dgm:cxn modelId="{38DF1C65-89F1-4D1E-A6B4-0C626527F847}" srcId="{85F10595-FCC0-4890-B194-C3688753B715}" destId="{3211C949-585B-42D5-983D-4FF17F677D8F}" srcOrd="2" destOrd="0" parTransId="{DC297FB1-C5B2-484B-AEF0-E24D449F2AEB}" sibTransId="{542F4125-766F-4E07-9C9F-9B8D9C35F28D}"/>
    <dgm:cxn modelId="{2F8B2C00-3092-41B6-9407-E6D0873F52FB}" srcId="{85F10595-FCC0-4890-B194-C3688753B715}" destId="{1335AA3E-A3C2-4806-B890-B475D57D810D}" srcOrd="1" destOrd="0" parTransId="{3CDB906F-0253-4849-9A51-DE2AA4FB7DB7}" sibTransId="{4EBFC9DD-91EC-4DE3-9450-55AFE5465DA8}"/>
    <dgm:cxn modelId="{FEE81316-B43B-4573-A8DB-3D2E8F80C898}" srcId="{85F10595-FCC0-4890-B194-C3688753B715}" destId="{B49FEDAC-E6B8-4727-89BA-23290BEF9867}" srcOrd="4" destOrd="0" parTransId="{16193C0A-8497-44A0-8586-C0DCE24C82E8}" sibTransId="{6C08AE1B-3606-4E5B-AC4F-780583190F67}"/>
    <dgm:cxn modelId="{8C18856C-582E-4E8A-9B91-062165B4F334}" srcId="{85F10595-FCC0-4890-B194-C3688753B715}" destId="{0B23B4D3-B306-47F7-B5D9-BB1716FE5C35}" srcOrd="6" destOrd="0" parTransId="{4AE27C47-848C-485B-82A5-09B4C918487B}" sibTransId="{6E72E9D9-303D-46A4-BDF6-0247F9F9C2A6}"/>
    <dgm:cxn modelId="{E59379C9-A268-4BFB-8852-350D39D5B81F}" type="presOf" srcId="{3211C949-585B-42D5-983D-4FF17F677D8F}" destId="{9BCFBB30-EAB8-44A6-8A1B-4B0A01BA6EDA}" srcOrd="0" destOrd="0" presId="urn:microsoft.com/office/officeart/2005/8/layout/pyramid2"/>
    <dgm:cxn modelId="{2DABFF90-F2BE-40E3-8645-BBF81469D450}" type="presOf" srcId="{85F10595-FCC0-4890-B194-C3688753B715}" destId="{E694567F-B43F-45B1-8989-BEFD88F6B98E}" srcOrd="0" destOrd="0" presId="urn:microsoft.com/office/officeart/2005/8/layout/pyramid2"/>
    <dgm:cxn modelId="{290F06BA-8AD1-48A6-90A9-717957389EA4}" type="presOf" srcId="{877A90C2-3637-49E9-9D58-A8A7B765E224}" destId="{28F57E51-0207-4999-92BA-17ACFEFAD871}" srcOrd="0" destOrd="0" presId="urn:microsoft.com/office/officeart/2005/8/layout/pyramid2"/>
    <dgm:cxn modelId="{FC79B368-A22F-4094-83F1-343FA5E5E2D6}" type="presOf" srcId="{B49FEDAC-E6B8-4727-89BA-23290BEF9867}" destId="{3263582C-C43F-4477-9C4A-C64E93DF33EB}" srcOrd="0" destOrd="0" presId="urn:microsoft.com/office/officeart/2005/8/layout/pyramid2"/>
    <dgm:cxn modelId="{A3E8462F-29CC-449B-9767-8E81C93604FE}" type="presOf" srcId="{1335AA3E-A3C2-4806-B890-B475D57D810D}" destId="{EDF6C84D-B80A-408C-8731-D64411E146F0}" srcOrd="0" destOrd="0" presId="urn:microsoft.com/office/officeart/2005/8/layout/pyramid2"/>
    <dgm:cxn modelId="{C0A79627-5D63-4E72-9938-119AE81A0FD2}" type="presOf" srcId="{6A406C04-A003-4715-AEAB-29A417698CEB}" destId="{A0DF41F7-B317-48D5-8265-F48A7629DBC2}" srcOrd="0" destOrd="0" presId="urn:microsoft.com/office/officeart/2005/8/layout/pyramid2"/>
    <dgm:cxn modelId="{D32D5DA5-2E30-4870-93AB-CF7B01400DC6}" type="presOf" srcId="{C9B3FA5B-662D-4489-B587-8A60F15BEC12}" destId="{3C3466DA-BC40-47CC-B164-5990EB137934}" srcOrd="0" destOrd="0" presId="urn:microsoft.com/office/officeart/2005/8/layout/pyramid2"/>
    <dgm:cxn modelId="{4615596B-1AE7-44D0-A596-12C046A82940}" srcId="{85F10595-FCC0-4890-B194-C3688753B715}" destId="{877A90C2-3637-49E9-9D58-A8A7B765E224}" srcOrd="5" destOrd="0" parTransId="{0F865174-C144-4648-B765-143DF22B2643}" sibTransId="{32D137B8-9A9A-473F-B4C4-EC4FFB406BFA}"/>
    <dgm:cxn modelId="{4092E364-43B1-4F3E-9C66-50574DF04893}" srcId="{85F10595-FCC0-4890-B194-C3688753B715}" destId="{6A406C04-A003-4715-AEAB-29A417698CEB}" srcOrd="3" destOrd="0" parTransId="{86E42B1E-8B6D-41DD-B72B-35C759151DF8}" sibTransId="{232C4E71-3EBC-451D-9914-822E8EEE39FA}"/>
    <dgm:cxn modelId="{F7B24BFB-3548-495D-86B5-79AA50A2E213}" type="presOf" srcId="{0B23B4D3-B306-47F7-B5D9-BB1716FE5C35}" destId="{0DD108FD-94D4-49D6-BED1-85FBA2E3DF6F}" srcOrd="0" destOrd="0" presId="urn:microsoft.com/office/officeart/2005/8/layout/pyramid2"/>
    <dgm:cxn modelId="{ABA72DA1-7899-4B79-A731-9A563FF81994}" srcId="{85F10595-FCC0-4890-B194-C3688753B715}" destId="{C9B3FA5B-662D-4489-B587-8A60F15BEC12}" srcOrd="0" destOrd="0" parTransId="{0A9F64EC-356F-4FB2-9740-99CFE50DB4D0}" sibTransId="{E972BF4B-16CD-41A3-AD26-09966885ACD0}"/>
    <dgm:cxn modelId="{ECE6C895-0E0D-42AD-A80D-390936B3ACCC}" type="presParOf" srcId="{E694567F-B43F-45B1-8989-BEFD88F6B98E}" destId="{39BF6F18-1634-41C2-A6F6-EA1D408BABCB}" srcOrd="0" destOrd="0" presId="urn:microsoft.com/office/officeart/2005/8/layout/pyramid2"/>
    <dgm:cxn modelId="{B4B6DAE2-1965-47C4-A00E-B8C17D7535C3}" type="presParOf" srcId="{E694567F-B43F-45B1-8989-BEFD88F6B98E}" destId="{F8C39A48-CAEA-4620-8868-F03C1476966C}" srcOrd="1" destOrd="0" presId="urn:microsoft.com/office/officeart/2005/8/layout/pyramid2"/>
    <dgm:cxn modelId="{33366BCC-382F-43A5-92E0-784F47342C5C}" type="presParOf" srcId="{F8C39A48-CAEA-4620-8868-F03C1476966C}" destId="{3C3466DA-BC40-47CC-B164-5990EB137934}" srcOrd="0" destOrd="0" presId="urn:microsoft.com/office/officeart/2005/8/layout/pyramid2"/>
    <dgm:cxn modelId="{D0EF1A73-F060-428C-8A55-91748E36E5A1}" type="presParOf" srcId="{F8C39A48-CAEA-4620-8868-F03C1476966C}" destId="{580E4AEE-DC67-4578-88B0-C4FD99BD7EDF}" srcOrd="1" destOrd="0" presId="urn:microsoft.com/office/officeart/2005/8/layout/pyramid2"/>
    <dgm:cxn modelId="{C0D6F690-DF11-4075-8A8E-DF3C00203E00}" type="presParOf" srcId="{F8C39A48-CAEA-4620-8868-F03C1476966C}" destId="{EDF6C84D-B80A-408C-8731-D64411E146F0}" srcOrd="2" destOrd="0" presId="urn:microsoft.com/office/officeart/2005/8/layout/pyramid2"/>
    <dgm:cxn modelId="{89FB6005-93E9-4783-95A0-3FE4F0867716}" type="presParOf" srcId="{F8C39A48-CAEA-4620-8868-F03C1476966C}" destId="{44C347BA-566A-4171-9AC0-4EE590E99794}" srcOrd="3" destOrd="0" presId="urn:microsoft.com/office/officeart/2005/8/layout/pyramid2"/>
    <dgm:cxn modelId="{3F076C1B-79DC-4F71-84CF-38A72C77A2FF}" type="presParOf" srcId="{F8C39A48-CAEA-4620-8868-F03C1476966C}" destId="{9BCFBB30-EAB8-44A6-8A1B-4B0A01BA6EDA}" srcOrd="4" destOrd="0" presId="urn:microsoft.com/office/officeart/2005/8/layout/pyramid2"/>
    <dgm:cxn modelId="{9C8BC99E-6731-4079-A0B3-DC58892B9BE7}" type="presParOf" srcId="{F8C39A48-CAEA-4620-8868-F03C1476966C}" destId="{F147DBE8-AE1C-4F2A-B062-D120EE1FF1B3}" srcOrd="5" destOrd="0" presId="urn:microsoft.com/office/officeart/2005/8/layout/pyramid2"/>
    <dgm:cxn modelId="{2C57C7EB-E7C5-4252-A51B-5AB9F7905DDA}" type="presParOf" srcId="{F8C39A48-CAEA-4620-8868-F03C1476966C}" destId="{A0DF41F7-B317-48D5-8265-F48A7629DBC2}" srcOrd="6" destOrd="0" presId="urn:microsoft.com/office/officeart/2005/8/layout/pyramid2"/>
    <dgm:cxn modelId="{3C0CEFB5-6BC8-479E-BAC8-6357B3F8E47C}" type="presParOf" srcId="{F8C39A48-CAEA-4620-8868-F03C1476966C}" destId="{CCA7BE78-F6C0-40BA-91D1-7E1EF3703A92}" srcOrd="7" destOrd="0" presId="urn:microsoft.com/office/officeart/2005/8/layout/pyramid2"/>
    <dgm:cxn modelId="{03B875DC-E7C7-42A6-87F1-A0A2035169C9}" type="presParOf" srcId="{F8C39A48-CAEA-4620-8868-F03C1476966C}" destId="{3263582C-C43F-4477-9C4A-C64E93DF33EB}" srcOrd="8" destOrd="0" presId="urn:microsoft.com/office/officeart/2005/8/layout/pyramid2"/>
    <dgm:cxn modelId="{1EDB1F7B-B750-4A19-8566-EBABBBE1970F}" type="presParOf" srcId="{F8C39A48-CAEA-4620-8868-F03C1476966C}" destId="{FEC47992-A19B-4AA2-B08E-1E8F2CE61831}" srcOrd="9" destOrd="0" presId="urn:microsoft.com/office/officeart/2005/8/layout/pyramid2"/>
    <dgm:cxn modelId="{E60A3672-58C9-4CD4-8438-9D1107973526}" type="presParOf" srcId="{F8C39A48-CAEA-4620-8868-F03C1476966C}" destId="{28F57E51-0207-4999-92BA-17ACFEFAD871}" srcOrd="10" destOrd="0" presId="urn:microsoft.com/office/officeart/2005/8/layout/pyramid2"/>
    <dgm:cxn modelId="{A4E3605B-6F84-4391-9C65-DBDBA810BBFC}" type="presParOf" srcId="{F8C39A48-CAEA-4620-8868-F03C1476966C}" destId="{11A9B783-61C4-4916-A4F5-1FD7F401C4A6}" srcOrd="11" destOrd="0" presId="urn:microsoft.com/office/officeart/2005/8/layout/pyramid2"/>
    <dgm:cxn modelId="{2A8152AD-4F53-414C-8DB0-0BA5146D107D}" type="presParOf" srcId="{F8C39A48-CAEA-4620-8868-F03C1476966C}" destId="{0DD108FD-94D4-49D6-BED1-85FBA2E3DF6F}" srcOrd="12" destOrd="0" presId="urn:microsoft.com/office/officeart/2005/8/layout/pyramid2"/>
    <dgm:cxn modelId="{2C6C767F-68A9-42AF-BE64-24150F64A6F8}" type="presParOf" srcId="{F8C39A48-CAEA-4620-8868-F03C1476966C}" destId="{D698CBDA-FA81-4CB6-9D41-352833F8C26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E8FF9-E546-466F-A44D-01DCABCE984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EA1427-BB89-4B2A-8B75-A4D095923EFF}">
      <dgm:prSet phldrT="[Текст]" custT="1"/>
      <dgm:spPr/>
      <dgm:t>
        <a:bodyPr/>
        <a:lstStyle/>
        <a:p>
          <a:r>
            <a:rPr lang="ru-RU" sz="1600" b="1" dirty="0" smtClean="0"/>
            <a:t>Технологии развивающего, проблемного , интегрированного обучения</a:t>
          </a:r>
          <a:endParaRPr lang="ru-RU" sz="1600" b="1" dirty="0"/>
        </a:p>
      </dgm:t>
    </dgm:pt>
    <dgm:pt modelId="{07D95B43-A303-48FA-A871-31CFFD415F8A}" type="parTrans" cxnId="{055008DE-62E7-4327-A58C-955421C84CD0}">
      <dgm:prSet/>
      <dgm:spPr/>
      <dgm:t>
        <a:bodyPr/>
        <a:lstStyle/>
        <a:p>
          <a:endParaRPr lang="ru-RU"/>
        </a:p>
      </dgm:t>
    </dgm:pt>
    <dgm:pt modelId="{66D5907C-B1CB-4F12-A220-BADA65123465}" type="sibTrans" cxnId="{055008DE-62E7-4327-A58C-955421C84CD0}">
      <dgm:prSet/>
      <dgm:spPr/>
      <dgm:t>
        <a:bodyPr/>
        <a:lstStyle/>
        <a:p>
          <a:endParaRPr lang="ru-RU"/>
        </a:p>
      </dgm:t>
    </dgm:pt>
    <dgm:pt modelId="{057EC66F-9A09-42CF-B0CE-30B59BB5C988}">
      <dgm:prSet phldrT="[Текст]" custT="1"/>
      <dgm:spPr/>
      <dgm:t>
        <a:bodyPr/>
        <a:lstStyle/>
        <a:p>
          <a:r>
            <a:rPr lang="ru-RU" sz="1600" b="1" dirty="0" smtClean="0"/>
            <a:t>Технология интегрированного обучения</a:t>
          </a:r>
          <a:endParaRPr lang="ru-RU" sz="1600" b="1" dirty="0"/>
        </a:p>
      </dgm:t>
    </dgm:pt>
    <dgm:pt modelId="{D78EB857-8BB1-4803-85C5-0D1C66DF8D28}" type="parTrans" cxnId="{85DA30A4-2AE3-4513-98D0-237C980F13E5}">
      <dgm:prSet/>
      <dgm:spPr/>
      <dgm:t>
        <a:bodyPr/>
        <a:lstStyle/>
        <a:p>
          <a:endParaRPr lang="ru-RU"/>
        </a:p>
      </dgm:t>
    </dgm:pt>
    <dgm:pt modelId="{10A54752-E779-41D1-8A98-3701113B8520}" type="sibTrans" cxnId="{85DA30A4-2AE3-4513-98D0-237C980F13E5}">
      <dgm:prSet/>
      <dgm:spPr/>
      <dgm:t>
        <a:bodyPr/>
        <a:lstStyle/>
        <a:p>
          <a:endParaRPr lang="ru-RU"/>
        </a:p>
      </dgm:t>
    </dgm:pt>
    <dgm:pt modelId="{23EE35DD-9BE4-4238-8D2E-0B0980F0177C}">
      <dgm:prSet phldrT="[Текст]" custT="1"/>
      <dgm:spPr/>
      <dgm:t>
        <a:bodyPr/>
        <a:lstStyle/>
        <a:p>
          <a:r>
            <a:rPr lang="ru-RU" sz="1600" b="1" dirty="0" smtClean="0"/>
            <a:t>Технология развития критического мышления</a:t>
          </a:r>
          <a:endParaRPr lang="ru-RU" sz="1600" b="1" dirty="0"/>
        </a:p>
      </dgm:t>
    </dgm:pt>
    <dgm:pt modelId="{E1CA3E1E-FE8F-4820-8142-4726DF7AF700}" type="parTrans" cxnId="{28D7EC84-D6A3-455F-B431-AC8EE6799869}">
      <dgm:prSet/>
      <dgm:spPr/>
      <dgm:t>
        <a:bodyPr/>
        <a:lstStyle/>
        <a:p>
          <a:endParaRPr lang="ru-RU"/>
        </a:p>
      </dgm:t>
    </dgm:pt>
    <dgm:pt modelId="{3D01C32A-C9EF-4A47-82BB-12416D5A5596}" type="sibTrans" cxnId="{28D7EC84-D6A3-455F-B431-AC8EE6799869}">
      <dgm:prSet/>
      <dgm:spPr/>
      <dgm:t>
        <a:bodyPr/>
        <a:lstStyle/>
        <a:p>
          <a:endParaRPr lang="ru-RU"/>
        </a:p>
      </dgm:t>
    </dgm:pt>
    <dgm:pt modelId="{C7EC4807-B886-47C4-8798-27D8D1794296}">
      <dgm:prSet phldrT="[Текст]" custT="1"/>
      <dgm:spPr/>
      <dgm:t>
        <a:bodyPr/>
        <a:lstStyle/>
        <a:p>
          <a:r>
            <a:rPr lang="ru-RU" sz="1600" b="1" dirty="0" err="1" smtClean="0"/>
            <a:t>Квест</a:t>
          </a:r>
          <a:r>
            <a:rPr lang="ru-RU" sz="1600" b="1" dirty="0" smtClean="0"/>
            <a:t> - технология</a:t>
          </a:r>
          <a:endParaRPr lang="ru-RU" sz="1600" b="1" dirty="0"/>
        </a:p>
      </dgm:t>
    </dgm:pt>
    <dgm:pt modelId="{C9586A2E-0928-43BB-B557-2E2F0166DAAF}" type="parTrans" cxnId="{814BAD49-49B3-4C70-8A50-73B4E40B7A53}">
      <dgm:prSet/>
      <dgm:spPr/>
      <dgm:t>
        <a:bodyPr/>
        <a:lstStyle/>
        <a:p>
          <a:endParaRPr lang="ru-RU"/>
        </a:p>
      </dgm:t>
    </dgm:pt>
    <dgm:pt modelId="{CDA7F94A-24E5-47CE-A098-2A116059CD43}" type="sibTrans" cxnId="{814BAD49-49B3-4C70-8A50-73B4E40B7A53}">
      <dgm:prSet/>
      <dgm:spPr/>
      <dgm:t>
        <a:bodyPr/>
        <a:lstStyle/>
        <a:p>
          <a:endParaRPr lang="ru-RU"/>
        </a:p>
      </dgm:t>
    </dgm:pt>
    <dgm:pt modelId="{768B8244-959E-4FF7-9731-86A3EEDE0169}">
      <dgm:prSet phldrT="[Текст]" custT="1"/>
      <dgm:spPr/>
      <dgm:t>
        <a:bodyPr/>
        <a:lstStyle/>
        <a:p>
          <a:r>
            <a:rPr lang="ru-RU" sz="1600" b="1" dirty="0" err="1" smtClean="0"/>
            <a:t>Здоровьесберегающие</a:t>
          </a:r>
          <a:r>
            <a:rPr lang="ru-RU" sz="1600" b="1" dirty="0" smtClean="0"/>
            <a:t>, проектные и игровые, технологии</a:t>
          </a:r>
          <a:endParaRPr lang="ru-RU" sz="1600" b="1" dirty="0"/>
        </a:p>
      </dgm:t>
    </dgm:pt>
    <dgm:pt modelId="{1E186E1C-9E2A-4625-92FF-016FF5070402}" type="sibTrans" cxnId="{E1C0BC28-1AF4-4AFD-8FEA-50DC095FF0BB}">
      <dgm:prSet/>
      <dgm:spPr/>
      <dgm:t>
        <a:bodyPr/>
        <a:lstStyle/>
        <a:p>
          <a:endParaRPr lang="ru-RU"/>
        </a:p>
      </dgm:t>
    </dgm:pt>
    <dgm:pt modelId="{8885D798-1EC9-4F23-A01B-7F7602B17225}" type="parTrans" cxnId="{E1C0BC28-1AF4-4AFD-8FEA-50DC095FF0BB}">
      <dgm:prSet/>
      <dgm:spPr/>
      <dgm:t>
        <a:bodyPr/>
        <a:lstStyle/>
        <a:p>
          <a:endParaRPr lang="ru-RU"/>
        </a:p>
      </dgm:t>
    </dgm:pt>
    <dgm:pt modelId="{65123996-2E32-47A1-ADE1-77DB18169554}">
      <dgm:prSet custT="1"/>
      <dgm:spPr/>
      <dgm:t>
        <a:bodyPr/>
        <a:lstStyle/>
        <a:p>
          <a:r>
            <a:rPr lang="ru-RU" sz="1600" b="1" dirty="0" smtClean="0"/>
            <a:t>Педагогика сотрудничества</a:t>
          </a:r>
          <a:endParaRPr lang="ru-RU" sz="1600" b="1" dirty="0"/>
        </a:p>
      </dgm:t>
    </dgm:pt>
    <dgm:pt modelId="{616854B4-D38F-4561-A808-B5CDF0871D4A}" type="parTrans" cxnId="{67BBA1B5-A13D-41AA-971E-82819E422FD2}">
      <dgm:prSet/>
      <dgm:spPr/>
      <dgm:t>
        <a:bodyPr/>
        <a:lstStyle/>
        <a:p>
          <a:endParaRPr lang="ru-RU"/>
        </a:p>
      </dgm:t>
    </dgm:pt>
    <dgm:pt modelId="{8963A671-68D0-4A89-AD42-FF1BE7C4DC85}" type="sibTrans" cxnId="{67BBA1B5-A13D-41AA-971E-82819E422FD2}">
      <dgm:prSet/>
      <dgm:spPr/>
      <dgm:t>
        <a:bodyPr/>
        <a:lstStyle/>
        <a:p>
          <a:endParaRPr lang="ru-RU"/>
        </a:p>
      </dgm:t>
    </dgm:pt>
    <dgm:pt modelId="{4BE36929-4D20-45FF-91AD-0AB591B4526D}">
      <dgm:prSet custT="1"/>
      <dgm:spPr/>
      <dgm:t>
        <a:bodyPr/>
        <a:lstStyle/>
        <a:p>
          <a:r>
            <a:rPr lang="ru-RU" sz="1600" b="1" dirty="0" smtClean="0"/>
            <a:t>Технология на основе личностной ориентации педагогического процесса</a:t>
          </a:r>
          <a:endParaRPr lang="ru-RU" sz="1600" b="1" dirty="0"/>
        </a:p>
      </dgm:t>
    </dgm:pt>
    <dgm:pt modelId="{C8610FA7-400E-4948-82EF-024388364146}" type="parTrans" cxnId="{DF9BB29A-3817-402F-AFF8-0E8E07CCC416}">
      <dgm:prSet/>
      <dgm:spPr/>
      <dgm:t>
        <a:bodyPr/>
        <a:lstStyle/>
        <a:p>
          <a:endParaRPr lang="ru-RU"/>
        </a:p>
      </dgm:t>
    </dgm:pt>
    <dgm:pt modelId="{1906BCEE-57FD-43CF-8662-A55950770AED}" type="sibTrans" cxnId="{DF9BB29A-3817-402F-AFF8-0E8E07CCC416}">
      <dgm:prSet/>
      <dgm:spPr/>
      <dgm:t>
        <a:bodyPr/>
        <a:lstStyle/>
        <a:p>
          <a:endParaRPr lang="ru-RU"/>
        </a:p>
      </dgm:t>
    </dgm:pt>
    <dgm:pt modelId="{B60A9B69-9C13-4A51-A409-C35C3F90B357}">
      <dgm:prSet custT="1"/>
      <dgm:spPr/>
      <dgm:t>
        <a:bodyPr/>
        <a:lstStyle/>
        <a:p>
          <a:r>
            <a:rPr lang="ru-RU" sz="1600" b="1" dirty="0" smtClean="0"/>
            <a:t>Технологии на коррекцию социально-эмоциональной сферы: </a:t>
          </a:r>
          <a:r>
            <a:rPr lang="ru-RU" sz="1600" b="1" dirty="0" err="1" smtClean="0"/>
            <a:t>сказкотерапия</a:t>
          </a:r>
          <a:r>
            <a:rPr lang="ru-RU" sz="1600" b="1" dirty="0" smtClean="0"/>
            <a:t>, </a:t>
          </a:r>
          <a:r>
            <a:rPr lang="ru-RU" sz="1600" b="1" dirty="0" err="1" smtClean="0"/>
            <a:t>арттерапия</a:t>
          </a:r>
          <a:r>
            <a:rPr lang="ru-RU" sz="1600" b="1" dirty="0" smtClean="0"/>
            <a:t>, различные виды театров</a:t>
          </a:r>
          <a:endParaRPr lang="ru-RU" sz="1600" b="1" dirty="0"/>
        </a:p>
      </dgm:t>
    </dgm:pt>
    <dgm:pt modelId="{A8D93AA3-9385-42AC-9407-FA0E5ED12EEC}" type="parTrans" cxnId="{78A5E89D-BADC-43B8-A611-897C344DC8E9}">
      <dgm:prSet/>
      <dgm:spPr/>
      <dgm:t>
        <a:bodyPr/>
        <a:lstStyle/>
        <a:p>
          <a:endParaRPr lang="ru-RU"/>
        </a:p>
      </dgm:t>
    </dgm:pt>
    <dgm:pt modelId="{46B681FD-6920-45FF-8739-F4B6178A08C8}" type="sibTrans" cxnId="{78A5E89D-BADC-43B8-A611-897C344DC8E9}">
      <dgm:prSet/>
      <dgm:spPr/>
      <dgm:t>
        <a:bodyPr/>
        <a:lstStyle/>
        <a:p>
          <a:endParaRPr lang="ru-RU"/>
        </a:p>
      </dgm:t>
    </dgm:pt>
    <dgm:pt modelId="{326ADACD-6264-443D-8559-3AA521CB239E}" type="pres">
      <dgm:prSet presAssocID="{7CDE8FF9-E546-466F-A44D-01DCABCE98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23A4C-E0CD-4987-9EB1-FFA541CCCEFF}" type="pres">
      <dgm:prSet presAssocID="{D5EA1427-BB89-4B2A-8B75-A4D095923EF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7517A-3022-4C68-844B-CCEC9A690E7D}" type="pres">
      <dgm:prSet presAssocID="{66D5907C-B1CB-4F12-A220-BADA65123465}" presName="sibTrans" presStyleCnt="0"/>
      <dgm:spPr/>
    </dgm:pt>
    <dgm:pt modelId="{636F63D1-FD27-47EE-8B51-1D9FBE23AF4A}" type="pres">
      <dgm:prSet presAssocID="{768B8244-959E-4FF7-9731-86A3EEDE016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27BEC-BD60-4279-8E6F-3815BF8B5868}" type="pres">
      <dgm:prSet presAssocID="{1E186E1C-9E2A-4625-92FF-016FF5070402}" presName="sibTrans" presStyleCnt="0"/>
      <dgm:spPr/>
    </dgm:pt>
    <dgm:pt modelId="{F008377F-3994-475D-BA75-740F1E899BCC}" type="pres">
      <dgm:prSet presAssocID="{057EC66F-9A09-42CF-B0CE-30B59BB5C98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787BE-B905-4BCB-B313-BF6204DA7D2A}" type="pres">
      <dgm:prSet presAssocID="{10A54752-E779-41D1-8A98-3701113B8520}" presName="sibTrans" presStyleCnt="0"/>
      <dgm:spPr/>
    </dgm:pt>
    <dgm:pt modelId="{E7B8D194-DC00-4075-944A-A09C0E11DC25}" type="pres">
      <dgm:prSet presAssocID="{23EE35DD-9BE4-4238-8D2E-0B0980F0177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F1CA2-1F4D-4F46-AC3C-72079586281F}" type="pres">
      <dgm:prSet presAssocID="{3D01C32A-C9EF-4A47-82BB-12416D5A5596}" presName="sibTrans" presStyleCnt="0"/>
      <dgm:spPr/>
    </dgm:pt>
    <dgm:pt modelId="{94EB390E-BA62-4E0B-8A51-905E0283D3C1}" type="pres">
      <dgm:prSet presAssocID="{C7EC4807-B886-47C4-8798-27D8D179429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1B51F-CC08-45B7-8E82-50B5D620B75F}" type="pres">
      <dgm:prSet presAssocID="{CDA7F94A-24E5-47CE-A098-2A116059CD43}" presName="sibTrans" presStyleCnt="0"/>
      <dgm:spPr/>
    </dgm:pt>
    <dgm:pt modelId="{99B5A7C7-5C71-4CCC-B256-7166E9F77554}" type="pres">
      <dgm:prSet presAssocID="{65123996-2E32-47A1-ADE1-77DB1816955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14DB1-A5C9-4F2C-B76C-124D35C51D59}" type="pres">
      <dgm:prSet presAssocID="{8963A671-68D0-4A89-AD42-FF1BE7C4DC85}" presName="sibTrans" presStyleCnt="0"/>
      <dgm:spPr/>
    </dgm:pt>
    <dgm:pt modelId="{82D93B65-341A-42A4-983C-9491DD2D71C4}" type="pres">
      <dgm:prSet presAssocID="{4BE36929-4D20-45FF-91AD-0AB591B4526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A5EA0-21A1-4A94-95AD-A7888ECB02BE}" type="pres">
      <dgm:prSet presAssocID="{1906BCEE-57FD-43CF-8662-A55950770AED}" presName="sibTrans" presStyleCnt="0"/>
      <dgm:spPr/>
    </dgm:pt>
    <dgm:pt modelId="{0A7A9629-3343-4B78-951B-5E6B2BB47791}" type="pres">
      <dgm:prSet presAssocID="{B60A9B69-9C13-4A51-A409-C35C3F90B35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E92B9D-748C-4D22-A53B-6DEF5F90ADC5}" type="presOf" srcId="{D5EA1427-BB89-4B2A-8B75-A4D095923EFF}" destId="{5CD23A4C-E0CD-4987-9EB1-FFA541CCCEFF}" srcOrd="0" destOrd="0" presId="urn:microsoft.com/office/officeart/2005/8/layout/default#1"/>
    <dgm:cxn modelId="{F3EDD132-9FF9-4066-BD71-04C4DB971455}" type="presOf" srcId="{768B8244-959E-4FF7-9731-86A3EEDE0169}" destId="{636F63D1-FD27-47EE-8B51-1D9FBE23AF4A}" srcOrd="0" destOrd="0" presId="urn:microsoft.com/office/officeart/2005/8/layout/default#1"/>
    <dgm:cxn modelId="{BB7A09B4-C595-453E-B765-2FF39C27FDF2}" type="presOf" srcId="{C7EC4807-B886-47C4-8798-27D8D1794296}" destId="{94EB390E-BA62-4E0B-8A51-905E0283D3C1}" srcOrd="0" destOrd="0" presId="urn:microsoft.com/office/officeart/2005/8/layout/default#1"/>
    <dgm:cxn modelId="{814BAD49-49B3-4C70-8A50-73B4E40B7A53}" srcId="{7CDE8FF9-E546-466F-A44D-01DCABCE984B}" destId="{C7EC4807-B886-47C4-8798-27D8D1794296}" srcOrd="4" destOrd="0" parTransId="{C9586A2E-0928-43BB-B557-2E2F0166DAAF}" sibTransId="{CDA7F94A-24E5-47CE-A098-2A116059CD43}"/>
    <dgm:cxn modelId="{DF9BB29A-3817-402F-AFF8-0E8E07CCC416}" srcId="{7CDE8FF9-E546-466F-A44D-01DCABCE984B}" destId="{4BE36929-4D20-45FF-91AD-0AB591B4526D}" srcOrd="6" destOrd="0" parTransId="{C8610FA7-400E-4948-82EF-024388364146}" sibTransId="{1906BCEE-57FD-43CF-8662-A55950770AED}"/>
    <dgm:cxn modelId="{85DA30A4-2AE3-4513-98D0-237C980F13E5}" srcId="{7CDE8FF9-E546-466F-A44D-01DCABCE984B}" destId="{057EC66F-9A09-42CF-B0CE-30B59BB5C988}" srcOrd="2" destOrd="0" parTransId="{D78EB857-8BB1-4803-85C5-0D1C66DF8D28}" sibTransId="{10A54752-E779-41D1-8A98-3701113B8520}"/>
    <dgm:cxn modelId="{7F144A53-4E05-4948-B95F-AE5954CC84B2}" type="presOf" srcId="{7CDE8FF9-E546-466F-A44D-01DCABCE984B}" destId="{326ADACD-6264-443D-8559-3AA521CB239E}" srcOrd="0" destOrd="0" presId="urn:microsoft.com/office/officeart/2005/8/layout/default#1"/>
    <dgm:cxn modelId="{E2EF6358-3F15-452F-98E5-B0CF35CFCE43}" type="presOf" srcId="{65123996-2E32-47A1-ADE1-77DB18169554}" destId="{99B5A7C7-5C71-4CCC-B256-7166E9F77554}" srcOrd="0" destOrd="0" presId="urn:microsoft.com/office/officeart/2005/8/layout/default#1"/>
    <dgm:cxn modelId="{055008DE-62E7-4327-A58C-955421C84CD0}" srcId="{7CDE8FF9-E546-466F-A44D-01DCABCE984B}" destId="{D5EA1427-BB89-4B2A-8B75-A4D095923EFF}" srcOrd="0" destOrd="0" parTransId="{07D95B43-A303-48FA-A871-31CFFD415F8A}" sibTransId="{66D5907C-B1CB-4F12-A220-BADA65123465}"/>
    <dgm:cxn modelId="{46CCBE88-3E79-4539-B72A-02713A775764}" type="presOf" srcId="{057EC66F-9A09-42CF-B0CE-30B59BB5C988}" destId="{F008377F-3994-475D-BA75-740F1E899BCC}" srcOrd="0" destOrd="0" presId="urn:microsoft.com/office/officeart/2005/8/layout/default#1"/>
    <dgm:cxn modelId="{639AD137-DEF2-4309-9027-D1290CAA8AE8}" type="presOf" srcId="{23EE35DD-9BE4-4238-8D2E-0B0980F0177C}" destId="{E7B8D194-DC00-4075-944A-A09C0E11DC25}" srcOrd="0" destOrd="0" presId="urn:microsoft.com/office/officeart/2005/8/layout/default#1"/>
    <dgm:cxn modelId="{7A0C8600-E17B-43DE-B165-6814FB271CC5}" type="presOf" srcId="{B60A9B69-9C13-4A51-A409-C35C3F90B357}" destId="{0A7A9629-3343-4B78-951B-5E6B2BB47791}" srcOrd="0" destOrd="0" presId="urn:microsoft.com/office/officeart/2005/8/layout/default#1"/>
    <dgm:cxn modelId="{78A5E89D-BADC-43B8-A611-897C344DC8E9}" srcId="{7CDE8FF9-E546-466F-A44D-01DCABCE984B}" destId="{B60A9B69-9C13-4A51-A409-C35C3F90B357}" srcOrd="7" destOrd="0" parTransId="{A8D93AA3-9385-42AC-9407-FA0E5ED12EEC}" sibTransId="{46B681FD-6920-45FF-8739-F4B6178A08C8}"/>
    <dgm:cxn modelId="{28D7EC84-D6A3-455F-B431-AC8EE6799869}" srcId="{7CDE8FF9-E546-466F-A44D-01DCABCE984B}" destId="{23EE35DD-9BE4-4238-8D2E-0B0980F0177C}" srcOrd="3" destOrd="0" parTransId="{E1CA3E1E-FE8F-4820-8142-4726DF7AF700}" sibTransId="{3D01C32A-C9EF-4A47-82BB-12416D5A5596}"/>
    <dgm:cxn modelId="{E1C0BC28-1AF4-4AFD-8FEA-50DC095FF0BB}" srcId="{7CDE8FF9-E546-466F-A44D-01DCABCE984B}" destId="{768B8244-959E-4FF7-9731-86A3EEDE0169}" srcOrd="1" destOrd="0" parTransId="{8885D798-1EC9-4F23-A01B-7F7602B17225}" sibTransId="{1E186E1C-9E2A-4625-92FF-016FF5070402}"/>
    <dgm:cxn modelId="{28BBB862-F568-4832-A041-B7376167562B}" type="presOf" srcId="{4BE36929-4D20-45FF-91AD-0AB591B4526D}" destId="{82D93B65-341A-42A4-983C-9491DD2D71C4}" srcOrd="0" destOrd="0" presId="urn:microsoft.com/office/officeart/2005/8/layout/default#1"/>
    <dgm:cxn modelId="{67BBA1B5-A13D-41AA-971E-82819E422FD2}" srcId="{7CDE8FF9-E546-466F-A44D-01DCABCE984B}" destId="{65123996-2E32-47A1-ADE1-77DB18169554}" srcOrd="5" destOrd="0" parTransId="{616854B4-D38F-4561-A808-B5CDF0871D4A}" sibTransId="{8963A671-68D0-4A89-AD42-FF1BE7C4DC85}"/>
    <dgm:cxn modelId="{6C751C57-D3FC-4E3A-BD53-BCB195836C59}" type="presParOf" srcId="{326ADACD-6264-443D-8559-3AA521CB239E}" destId="{5CD23A4C-E0CD-4987-9EB1-FFA541CCCEFF}" srcOrd="0" destOrd="0" presId="urn:microsoft.com/office/officeart/2005/8/layout/default#1"/>
    <dgm:cxn modelId="{681BCCAB-49C0-47A0-8971-52920A7FD274}" type="presParOf" srcId="{326ADACD-6264-443D-8559-3AA521CB239E}" destId="{81A7517A-3022-4C68-844B-CCEC9A690E7D}" srcOrd="1" destOrd="0" presId="urn:microsoft.com/office/officeart/2005/8/layout/default#1"/>
    <dgm:cxn modelId="{060722D6-2F53-4E10-BC9C-08D6B4D02E06}" type="presParOf" srcId="{326ADACD-6264-443D-8559-3AA521CB239E}" destId="{636F63D1-FD27-47EE-8B51-1D9FBE23AF4A}" srcOrd="2" destOrd="0" presId="urn:microsoft.com/office/officeart/2005/8/layout/default#1"/>
    <dgm:cxn modelId="{434463E0-1713-45DE-B0E4-072786165BA7}" type="presParOf" srcId="{326ADACD-6264-443D-8559-3AA521CB239E}" destId="{AFE27BEC-BD60-4279-8E6F-3815BF8B5868}" srcOrd="3" destOrd="0" presId="urn:microsoft.com/office/officeart/2005/8/layout/default#1"/>
    <dgm:cxn modelId="{9BF6BF30-679F-4C16-980D-8150FEF9585C}" type="presParOf" srcId="{326ADACD-6264-443D-8559-3AA521CB239E}" destId="{F008377F-3994-475D-BA75-740F1E899BCC}" srcOrd="4" destOrd="0" presId="urn:microsoft.com/office/officeart/2005/8/layout/default#1"/>
    <dgm:cxn modelId="{3488650C-43EB-4C07-AF63-8D046A72B8B8}" type="presParOf" srcId="{326ADACD-6264-443D-8559-3AA521CB239E}" destId="{A7E787BE-B905-4BCB-B313-BF6204DA7D2A}" srcOrd="5" destOrd="0" presId="urn:microsoft.com/office/officeart/2005/8/layout/default#1"/>
    <dgm:cxn modelId="{153CB0E0-BA77-4A89-9065-A07CB6C75DCE}" type="presParOf" srcId="{326ADACD-6264-443D-8559-3AA521CB239E}" destId="{E7B8D194-DC00-4075-944A-A09C0E11DC25}" srcOrd="6" destOrd="0" presId="urn:microsoft.com/office/officeart/2005/8/layout/default#1"/>
    <dgm:cxn modelId="{48E1ADD9-8017-4597-B788-F39F203F3E7D}" type="presParOf" srcId="{326ADACD-6264-443D-8559-3AA521CB239E}" destId="{CA3F1CA2-1F4D-4F46-AC3C-72079586281F}" srcOrd="7" destOrd="0" presId="urn:microsoft.com/office/officeart/2005/8/layout/default#1"/>
    <dgm:cxn modelId="{79F92015-E88F-4A36-91E8-F51BA74EE4AD}" type="presParOf" srcId="{326ADACD-6264-443D-8559-3AA521CB239E}" destId="{94EB390E-BA62-4E0B-8A51-905E0283D3C1}" srcOrd="8" destOrd="0" presId="urn:microsoft.com/office/officeart/2005/8/layout/default#1"/>
    <dgm:cxn modelId="{8B495775-69E4-4CD3-A79C-3FE631EDF4AF}" type="presParOf" srcId="{326ADACD-6264-443D-8559-3AA521CB239E}" destId="{6E91B51F-CC08-45B7-8E82-50B5D620B75F}" srcOrd="9" destOrd="0" presId="urn:microsoft.com/office/officeart/2005/8/layout/default#1"/>
    <dgm:cxn modelId="{79917699-79F5-48FB-857B-69F2CBC768A7}" type="presParOf" srcId="{326ADACD-6264-443D-8559-3AA521CB239E}" destId="{99B5A7C7-5C71-4CCC-B256-7166E9F77554}" srcOrd="10" destOrd="0" presId="urn:microsoft.com/office/officeart/2005/8/layout/default#1"/>
    <dgm:cxn modelId="{AF22E64C-B0B0-4AB1-B555-B29B6556ECCD}" type="presParOf" srcId="{326ADACD-6264-443D-8559-3AA521CB239E}" destId="{70314DB1-A5C9-4F2C-B76C-124D35C51D59}" srcOrd="11" destOrd="0" presId="urn:microsoft.com/office/officeart/2005/8/layout/default#1"/>
    <dgm:cxn modelId="{DD590A6B-8C58-4175-A718-F8B705F3D5A9}" type="presParOf" srcId="{326ADACD-6264-443D-8559-3AA521CB239E}" destId="{82D93B65-341A-42A4-983C-9491DD2D71C4}" srcOrd="12" destOrd="0" presId="urn:microsoft.com/office/officeart/2005/8/layout/default#1"/>
    <dgm:cxn modelId="{29063855-A07D-40C0-A318-CF2C1E8D5476}" type="presParOf" srcId="{326ADACD-6264-443D-8559-3AA521CB239E}" destId="{347A5EA0-21A1-4A94-95AD-A7888ECB02BE}" srcOrd="13" destOrd="0" presId="urn:microsoft.com/office/officeart/2005/8/layout/default#1"/>
    <dgm:cxn modelId="{266809E3-468A-485C-9F64-3061EB3E3CD5}" type="presParOf" srcId="{326ADACD-6264-443D-8559-3AA521CB239E}" destId="{0A7A9629-3343-4B78-951B-5E6B2BB47791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E9B42-9546-435F-B0ED-B5BDADD306D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0E6D93-EE7E-47A4-A2BE-94387891A10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/>
            <a:t>Маркарян Лариса Васильевна,                               старший воспитатель</a:t>
          </a:r>
        </a:p>
        <a:p>
          <a:r>
            <a:rPr lang="ru-RU" sz="1800" b="1" dirty="0" smtClean="0"/>
            <a:t>ДОУ № 187</a:t>
          </a:r>
          <a:endParaRPr lang="ru-RU" sz="1800" b="1" dirty="0"/>
        </a:p>
      </dgm:t>
    </dgm:pt>
    <dgm:pt modelId="{B2833302-943C-4173-8B1B-FC6388203917}" type="parTrans" cxnId="{A2A59BB1-8C6F-4DC6-9162-423C2FD6BA8D}">
      <dgm:prSet/>
      <dgm:spPr/>
      <dgm:t>
        <a:bodyPr/>
        <a:lstStyle/>
        <a:p>
          <a:endParaRPr lang="ru-RU"/>
        </a:p>
      </dgm:t>
    </dgm:pt>
    <dgm:pt modelId="{F58F4D59-531F-4B35-A0AD-0E6D3695ED2D}" type="sibTrans" cxnId="{A2A59BB1-8C6F-4DC6-9162-423C2FD6BA8D}">
      <dgm:prSet/>
      <dgm:spPr/>
      <dgm:t>
        <a:bodyPr/>
        <a:lstStyle/>
        <a:p>
          <a:endParaRPr lang="ru-RU"/>
        </a:p>
      </dgm:t>
    </dgm:pt>
    <dgm:pt modelId="{CC67E675-0B2A-4562-9690-E5C221087839}">
      <dgm:prSet phldrT="[Текст]" custT="1"/>
      <dgm:spPr>
        <a:solidFill>
          <a:srgbClr val="29D1E3"/>
        </a:solidFill>
      </dgm:spPr>
      <dgm:t>
        <a:bodyPr/>
        <a:lstStyle/>
        <a:p>
          <a:r>
            <a:rPr lang="ru-RU" sz="1800" b="1" dirty="0" smtClean="0"/>
            <a:t>Ковалёва Ирина Владимировна,                          педагог – психолог</a:t>
          </a:r>
        </a:p>
        <a:p>
          <a:r>
            <a:rPr lang="ru-RU" sz="1800" b="1" dirty="0" smtClean="0"/>
            <a:t>ДОУ № 187</a:t>
          </a:r>
          <a:endParaRPr lang="ru-RU" sz="1800" b="1" dirty="0"/>
        </a:p>
      </dgm:t>
    </dgm:pt>
    <dgm:pt modelId="{7BAD5BA6-79E3-457B-B86E-AAC6DA75F10D}" type="parTrans" cxnId="{F654EB7E-9EA8-44B9-AF90-5EC8EAF3F23D}">
      <dgm:prSet/>
      <dgm:spPr/>
      <dgm:t>
        <a:bodyPr/>
        <a:lstStyle/>
        <a:p>
          <a:endParaRPr lang="ru-RU"/>
        </a:p>
      </dgm:t>
    </dgm:pt>
    <dgm:pt modelId="{D8370909-6FF1-4A87-982D-8290B4950C3A}" type="sibTrans" cxnId="{F654EB7E-9EA8-44B9-AF90-5EC8EAF3F23D}">
      <dgm:prSet/>
      <dgm:spPr/>
      <dgm:t>
        <a:bodyPr/>
        <a:lstStyle/>
        <a:p>
          <a:endParaRPr lang="ru-RU"/>
        </a:p>
      </dgm:t>
    </dgm:pt>
    <dgm:pt modelId="{FE3E556F-C2EB-43B9-B78F-8FDCD3B233BF}">
      <dgm:prSet phldrT="[Текст]" custT="1"/>
      <dgm:spPr>
        <a:solidFill>
          <a:srgbClr val="E438B3"/>
        </a:solidFill>
      </dgm:spPr>
      <dgm:t>
        <a:bodyPr/>
        <a:lstStyle/>
        <a:p>
          <a:r>
            <a:rPr lang="ru-RU" sz="1800" b="1" dirty="0" smtClean="0"/>
            <a:t>Махмудова Юлия Александровна,                  социальный педагог</a:t>
          </a:r>
        </a:p>
        <a:p>
          <a:r>
            <a:rPr lang="ru-RU" sz="1800" b="1" dirty="0" smtClean="0"/>
            <a:t>ДОУ № 187</a:t>
          </a:r>
          <a:endParaRPr lang="ru-RU" sz="1800" b="1" dirty="0"/>
        </a:p>
      </dgm:t>
    </dgm:pt>
    <dgm:pt modelId="{B00C6E01-7871-4BAF-9659-C872AA07C8D9}" type="parTrans" cxnId="{7981E19F-9F70-4BC4-9CCE-7B93AEF929EC}">
      <dgm:prSet/>
      <dgm:spPr/>
      <dgm:t>
        <a:bodyPr/>
        <a:lstStyle/>
        <a:p>
          <a:endParaRPr lang="ru-RU"/>
        </a:p>
      </dgm:t>
    </dgm:pt>
    <dgm:pt modelId="{62B1ABBF-3B75-4A5E-8308-E0366B390821}" type="sibTrans" cxnId="{7981E19F-9F70-4BC4-9CCE-7B93AEF929EC}">
      <dgm:prSet/>
      <dgm:spPr/>
      <dgm:t>
        <a:bodyPr/>
        <a:lstStyle/>
        <a:p>
          <a:endParaRPr lang="ru-RU"/>
        </a:p>
      </dgm:t>
    </dgm:pt>
    <dgm:pt modelId="{DA7BFDA2-268A-446F-B024-EFFB7349075C}">
      <dgm:prSet phldrT="[Текст]" custT="1"/>
      <dgm:spPr>
        <a:solidFill>
          <a:srgbClr val="958AC4"/>
        </a:solidFill>
      </dgm:spPr>
      <dgm:t>
        <a:bodyPr/>
        <a:lstStyle/>
        <a:p>
          <a:r>
            <a:rPr lang="ru-RU" sz="1800" b="1" dirty="0" smtClean="0"/>
            <a:t>Чернова Ирина Александровна,                        педагог-психолог</a:t>
          </a:r>
        </a:p>
        <a:p>
          <a:r>
            <a:rPr lang="ru-RU" sz="1800" b="1" dirty="0" smtClean="0"/>
            <a:t>ДОУ № 39</a:t>
          </a:r>
          <a:endParaRPr lang="ru-RU" sz="1800" b="1" dirty="0"/>
        </a:p>
      </dgm:t>
    </dgm:pt>
    <dgm:pt modelId="{3BF243F8-DC76-4872-9DE7-4983E20EE468}" type="parTrans" cxnId="{EA23857B-4A96-4058-9A04-F681E0E6E026}">
      <dgm:prSet/>
      <dgm:spPr/>
      <dgm:t>
        <a:bodyPr/>
        <a:lstStyle/>
        <a:p>
          <a:endParaRPr lang="ru-RU"/>
        </a:p>
      </dgm:t>
    </dgm:pt>
    <dgm:pt modelId="{F4FB9CBC-0EAC-4E45-AC84-4388C3B205C0}" type="sibTrans" cxnId="{EA23857B-4A96-4058-9A04-F681E0E6E026}">
      <dgm:prSet/>
      <dgm:spPr/>
      <dgm:t>
        <a:bodyPr/>
        <a:lstStyle/>
        <a:p>
          <a:endParaRPr lang="ru-RU"/>
        </a:p>
      </dgm:t>
    </dgm:pt>
    <dgm:pt modelId="{1C9D5828-6762-4A67-96A8-15F5726F79D5}" type="pres">
      <dgm:prSet presAssocID="{744E9B42-9546-435F-B0ED-B5BDADD306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5776F-BE82-4AB9-B897-BC92049361E9}" type="pres">
      <dgm:prSet presAssocID="{560E6D93-EE7E-47A4-A2BE-94387891A1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FFC73-C32F-4A35-9BBD-77429966D930}" type="pres">
      <dgm:prSet presAssocID="{F58F4D59-531F-4B35-A0AD-0E6D3695ED2D}" presName="sibTrans" presStyleCnt="0"/>
      <dgm:spPr/>
    </dgm:pt>
    <dgm:pt modelId="{3B4F37B7-02AF-4976-8707-81C01E47EADD}" type="pres">
      <dgm:prSet presAssocID="{CC67E675-0B2A-4562-9690-E5C2210878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DEBCB-A8B8-4FBD-8929-ABC20952C113}" type="pres">
      <dgm:prSet presAssocID="{D8370909-6FF1-4A87-982D-8290B4950C3A}" presName="sibTrans" presStyleCnt="0"/>
      <dgm:spPr/>
    </dgm:pt>
    <dgm:pt modelId="{7B8744E1-37BC-4AD0-BDAE-07C3CED0E95C}" type="pres">
      <dgm:prSet presAssocID="{FE3E556F-C2EB-43B9-B78F-8FDCD3B233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883DF-411A-40DE-BEC8-4D6BA3256FB5}" type="pres">
      <dgm:prSet presAssocID="{62B1ABBF-3B75-4A5E-8308-E0366B390821}" presName="sibTrans" presStyleCnt="0"/>
      <dgm:spPr/>
    </dgm:pt>
    <dgm:pt modelId="{9B1FB908-2E5A-47F1-BCA2-0310EC549988}" type="pres">
      <dgm:prSet presAssocID="{DA7BFDA2-268A-446F-B024-EFFB734907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3857B-4A96-4058-9A04-F681E0E6E026}" srcId="{744E9B42-9546-435F-B0ED-B5BDADD306DA}" destId="{DA7BFDA2-268A-446F-B024-EFFB7349075C}" srcOrd="3" destOrd="0" parTransId="{3BF243F8-DC76-4872-9DE7-4983E20EE468}" sibTransId="{F4FB9CBC-0EAC-4E45-AC84-4388C3B205C0}"/>
    <dgm:cxn modelId="{8B366273-E2E7-4FE5-BD58-CAB8012FAA43}" type="presOf" srcId="{DA7BFDA2-268A-446F-B024-EFFB7349075C}" destId="{9B1FB908-2E5A-47F1-BCA2-0310EC549988}" srcOrd="0" destOrd="0" presId="urn:microsoft.com/office/officeart/2005/8/layout/default#2"/>
    <dgm:cxn modelId="{E4B9099E-8FBB-4B14-BC33-B287056431F2}" type="presOf" srcId="{560E6D93-EE7E-47A4-A2BE-94387891A105}" destId="{6F95776F-BE82-4AB9-B897-BC92049361E9}" srcOrd="0" destOrd="0" presId="urn:microsoft.com/office/officeart/2005/8/layout/default#2"/>
    <dgm:cxn modelId="{625F2F73-73BA-4DFA-9F8D-F504DA5B101C}" type="presOf" srcId="{FE3E556F-C2EB-43B9-B78F-8FDCD3B233BF}" destId="{7B8744E1-37BC-4AD0-BDAE-07C3CED0E95C}" srcOrd="0" destOrd="0" presId="urn:microsoft.com/office/officeart/2005/8/layout/default#2"/>
    <dgm:cxn modelId="{A2A59BB1-8C6F-4DC6-9162-423C2FD6BA8D}" srcId="{744E9B42-9546-435F-B0ED-B5BDADD306DA}" destId="{560E6D93-EE7E-47A4-A2BE-94387891A105}" srcOrd="0" destOrd="0" parTransId="{B2833302-943C-4173-8B1B-FC6388203917}" sibTransId="{F58F4D59-531F-4B35-A0AD-0E6D3695ED2D}"/>
    <dgm:cxn modelId="{F654EB7E-9EA8-44B9-AF90-5EC8EAF3F23D}" srcId="{744E9B42-9546-435F-B0ED-B5BDADD306DA}" destId="{CC67E675-0B2A-4562-9690-E5C221087839}" srcOrd="1" destOrd="0" parTransId="{7BAD5BA6-79E3-457B-B86E-AAC6DA75F10D}" sibTransId="{D8370909-6FF1-4A87-982D-8290B4950C3A}"/>
    <dgm:cxn modelId="{7981E19F-9F70-4BC4-9CCE-7B93AEF929EC}" srcId="{744E9B42-9546-435F-B0ED-B5BDADD306DA}" destId="{FE3E556F-C2EB-43B9-B78F-8FDCD3B233BF}" srcOrd="2" destOrd="0" parTransId="{B00C6E01-7871-4BAF-9659-C872AA07C8D9}" sibTransId="{62B1ABBF-3B75-4A5E-8308-E0366B390821}"/>
    <dgm:cxn modelId="{7B815E27-A891-4574-9489-215527D26C79}" type="presOf" srcId="{CC67E675-0B2A-4562-9690-E5C221087839}" destId="{3B4F37B7-02AF-4976-8707-81C01E47EADD}" srcOrd="0" destOrd="0" presId="urn:microsoft.com/office/officeart/2005/8/layout/default#2"/>
    <dgm:cxn modelId="{081AF5AB-09F5-4125-B1A9-266BB508890C}" type="presOf" srcId="{744E9B42-9546-435F-B0ED-B5BDADD306DA}" destId="{1C9D5828-6762-4A67-96A8-15F5726F79D5}" srcOrd="0" destOrd="0" presId="urn:microsoft.com/office/officeart/2005/8/layout/default#2"/>
    <dgm:cxn modelId="{D0125567-A69F-4C11-A5A5-379706361963}" type="presParOf" srcId="{1C9D5828-6762-4A67-96A8-15F5726F79D5}" destId="{6F95776F-BE82-4AB9-B897-BC92049361E9}" srcOrd="0" destOrd="0" presId="urn:microsoft.com/office/officeart/2005/8/layout/default#2"/>
    <dgm:cxn modelId="{1E311594-55A4-49A1-8F7C-B9F7A5C50B11}" type="presParOf" srcId="{1C9D5828-6762-4A67-96A8-15F5726F79D5}" destId="{CE4FFC73-C32F-4A35-9BBD-77429966D930}" srcOrd="1" destOrd="0" presId="urn:microsoft.com/office/officeart/2005/8/layout/default#2"/>
    <dgm:cxn modelId="{7463A009-2395-4438-9000-A3917AA0745A}" type="presParOf" srcId="{1C9D5828-6762-4A67-96A8-15F5726F79D5}" destId="{3B4F37B7-02AF-4976-8707-81C01E47EADD}" srcOrd="2" destOrd="0" presId="urn:microsoft.com/office/officeart/2005/8/layout/default#2"/>
    <dgm:cxn modelId="{73FE4F61-9786-4708-B123-CBCAAE65E1D3}" type="presParOf" srcId="{1C9D5828-6762-4A67-96A8-15F5726F79D5}" destId="{9C0DEBCB-A8B8-4FBD-8929-ABC20952C113}" srcOrd="3" destOrd="0" presId="urn:microsoft.com/office/officeart/2005/8/layout/default#2"/>
    <dgm:cxn modelId="{718A49E9-9801-4EE3-945D-B943C17A458B}" type="presParOf" srcId="{1C9D5828-6762-4A67-96A8-15F5726F79D5}" destId="{7B8744E1-37BC-4AD0-BDAE-07C3CED0E95C}" srcOrd="4" destOrd="0" presId="urn:microsoft.com/office/officeart/2005/8/layout/default#2"/>
    <dgm:cxn modelId="{626ADA9F-BF60-4213-9B3A-0B1FFC7BCD09}" type="presParOf" srcId="{1C9D5828-6762-4A67-96A8-15F5726F79D5}" destId="{731883DF-411A-40DE-BEC8-4D6BA3256FB5}" srcOrd="5" destOrd="0" presId="urn:microsoft.com/office/officeart/2005/8/layout/default#2"/>
    <dgm:cxn modelId="{9002A033-369C-4139-8112-297992A44DD5}" type="presParOf" srcId="{1C9D5828-6762-4A67-96A8-15F5726F79D5}" destId="{9B1FB908-2E5A-47F1-BCA2-0310EC549988}" srcOrd="6" destOrd="0" presId="urn:microsoft.com/office/officeart/2005/8/layout/default#2"/>
  </dgm:cxnLst>
  <dgm:bg/>
  <dgm:whole>
    <a:ln w="5715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B4DE9-64DE-47AF-82C8-ED6C455698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37B05-2D37-458C-9B2C-4E87888C5EA9}">
      <dgm:prSet phldrT="[Текст]"/>
      <dgm:spPr/>
      <dgm:t>
        <a:bodyPr/>
        <a:lstStyle/>
        <a:p>
          <a:r>
            <a:rPr lang="ru-RU" b="1" dirty="0" smtClean="0"/>
            <a:t>Ежегодное участие в благотворительных концертах для постояльцев Дома – интерната  для  пожилых  с вручением подарков, сделанных руками педагогов, родителей и воспитанников  (01.10; 09.05)</a:t>
          </a:r>
          <a:endParaRPr lang="ru-RU" b="1" dirty="0"/>
        </a:p>
      </dgm:t>
    </dgm:pt>
    <dgm:pt modelId="{4010FDF3-6473-41B3-9411-92E9D54AB947}" type="parTrans" cxnId="{4735D933-B61C-49A7-BB38-B82DD4C32819}">
      <dgm:prSet/>
      <dgm:spPr/>
      <dgm:t>
        <a:bodyPr/>
        <a:lstStyle/>
        <a:p>
          <a:endParaRPr lang="ru-RU"/>
        </a:p>
      </dgm:t>
    </dgm:pt>
    <dgm:pt modelId="{4A39AD33-4FF8-40B3-A459-FE094AED8C00}" type="sibTrans" cxnId="{4735D933-B61C-49A7-BB38-B82DD4C32819}">
      <dgm:prSet/>
      <dgm:spPr/>
      <dgm:t>
        <a:bodyPr/>
        <a:lstStyle/>
        <a:p>
          <a:endParaRPr lang="ru-RU"/>
        </a:p>
      </dgm:t>
    </dgm:pt>
    <dgm:pt modelId="{C0C351B6-1B85-4AF7-9713-D7F6C794576C}">
      <dgm:prSet phldrT="[Текст]"/>
      <dgm:spPr/>
      <dgm:t>
        <a:bodyPr/>
        <a:lstStyle/>
        <a:p>
          <a:r>
            <a:rPr lang="ru-RU" b="1" dirty="0" smtClean="0"/>
            <a:t>Участие в проекте: «Домики для пернатых друзей»  (в октябре). Подкормка птиц зимой.</a:t>
          </a:r>
          <a:endParaRPr lang="ru-RU" b="1" dirty="0"/>
        </a:p>
      </dgm:t>
    </dgm:pt>
    <dgm:pt modelId="{8AA014BD-F837-4604-9DE4-859DCB259CDA}" type="parTrans" cxnId="{E7B065A7-AB99-445A-AFFE-D53F9FFE33EB}">
      <dgm:prSet/>
      <dgm:spPr/>
      <dgm:t>
        <a:bodyPr/>
        <a:lstStyle/>
        <a:p>
          <a:endParaRPr lang="ru-RU"/>
        </a:p>
      </dgm:t>
    </dgm:pt>
    <dgm:pt modelId="{1418DF64-5009-435E-BDDF-2FE4A3F204AD}" type="sibTrans" cxnId="{E7B065A7-AB99-445A-AFFE-D53F9FFE33EB}">
      <dgm:prSet/>
      <dgm:spPr/>
      <dgm:t>
        <a:bodyPr/>
        <a:lstStyle/>
        <a:p>
          <a:endParaRPr lang="ru-RU"/>
        </a:p>
      </dgm:t>
    </dgm:pt>
    <dgm:pt modelId="{563FE17B-49E1-414A-8C48-F09264BC46B5}">
      <dgm:prSet phldrT="[Текст]"/>
      <dgm:spPr/>
      <dgm:t>
        <a:bodyPr/>
        <a:lstStyle/>
        <a:p>
          <a:r>
            <a:rPr lang="ru-RU" b="1" dirty="0" smtClean="0"/>
            <a:t>Участие в социальном проекте «Подари ветерану книгу»</a:t>
          </a:r>
          <a:endParaRPr lang="ru-RU" b="1" dirty="0"/>
        </a:p>
      </dgm:t>
    </dgm:pt>
    <dgm:pt modelId="{F3F91809-B4F6-489D-BF27-BB7FEBC2C086}" type="parTrans" cxnId="{720D9ECC-2F60-4A97-8662-979BA3DDC99C}">
      <dgm:prSet/>
      <dgm:spPr/>
      <dgm:t>
        <a:bodyPr/>
        <a:lstStyle/>
        <a:p>
          <a:endParaRPr lang="ru-RU"/>
        </a:p>
      </dgm:t>
    </dgm:pt>
    <dgm:pt modelId="{71926898-A7A4-49E0-BE5D-F9B85C368EE5}" type="sibTrans" cxnId="{720D9ECC-2F60-4A97-8662-979BA3DDC99C}">
      <dgm:prSet/>
      <dgm:spPr/>
      <dgm:t>
        <a:bodyPr/>
        <a:lstStyle/>
        <a:p>
          <a:endParaRPr lang="ru-RU"/>
        </a:p>
      </dgm:t>
    </dgm:pt>
    <dgm:pt modelId="{CB1772C5-C3B4-4ACB-A574-06709EA7C9E6}">
      <dgm:prSet phldrT="[Текст]"/>
      <dgm:spPr/>
      <dgm:t>
        <a:bodyPr/>
        <a:lstStyle/>
        <a:p>
          <a:r>
            <a:rPr lang="ru-RU" b="1" dirty="0" smtClean="0"/>
            <a:t>Участие в проекте «Помощь бездомным собакам»</a:t>
          </a:r>
          <a:endParaRPr lang="ru-RU" b="1" dirty="0"/>
        </a:p>
      </dgm:t>
    </dgm:pt>
    <dgm:pt modelId="{323DAEE1-FFBB-4A30-905C-919A351E1AE7}" type="parTrans" cxnId="{018D75F1-CBBE-4340-9535-B67548099DDD}">
      <dgm:prSet/>
      <dgm:spPr/>
      <dgm:t>
        <a:bodyPr/>
        <a:lstStyle/>
        <a:p>
          <a:endParaRPr lang="ru-RU"/>
        </a:p>
      </dgm:t>
    </dgm:pt>
    <dgm:pt modelId="{739AA9A3-203B-4B5A-915B-3F093B625BAE}" type="sibTrans" cxnId="{018D75F1-CBBE-4340-9535-B67548099DDD}">
      <dgm:prSet/>
      <dgm:spPr/>
      <dgm:t>
        <a:bodyPr/>
        <a:lstStyle/>
        <a:p>
          <a:endParaRPr lang="ru-RU"/>
        </a:p>
      </dgm:t>
    </dgm:pt>
    <dgm:pt modelId="{4840E073-EDDF-4467-9EAF-670DBA910E74}">
      <dgm:prSet phldrT="[Текст]"/>
      <dgm:spPr/>
      <dgm:t>
        <a:bodyPr/>
        <a:lstStyle/>
        <a:p>
          <a:r>
            <a:rPr lang="ru-RU" b="1" dirty="0" smtClean="0"/>
            <a:t>Организация вечеров встречи с ветеранами дошкольного педагогического труда  ( 27.09.)</a:t>
          </a:r>
          <a:endParaRPr lang="ru-RU" b="1" dirty="0"/>
        </a:p>
      </dgm:t>
    </dgm:pt>
    <dgm:pt modelId="{2BEF7568-FA88-4EA1-888E-E2D909455853}" type="parTrans" cxnId="{E0629006-3B78-4185-B370-3C134A8A8145}">
      <dgm:prSet/>
      <dgm:spPr/>
      <dgm:t>
        <a:bodyPr/>
        <a:lstStyle/>
        <a:p>
          <a:endParaRPr lang="ru-RU"/>
        </a:p>
      </dgm:t>
    </dgm:pt>
    <dgm:pt modelId="{98422E16-D0B2-42AF-8897-B1687E245F26}" type="sibTrans" cxnId="{E0629006-3B78-4185-B370-3C134A8A8145}">
      <dgm:prSet/>
      <dgm:spPr/>
      <dgm:t>
        <a:bodyPr/>
        <a:lstStyle/>
        <a:p>
          <a:endParaRPr lang="ru-RU"/>
        </a:p>
      </dgm:t>
    </dgm:pt>
    <dgm:pt modelId="{1CA92AA2-2507-4AA5-B42F-D39751500F37}">
      <dgm:prSet phldrT="[Текст]"/>
      <dgm:spPr/>
      <dgm:t>
        <a:bodyPr/>
        <a:lstStyle/>
        <a:p>
          <a:r>
            <a:rPr lang="ru-RU" b="1" dirty="0" smtClean="0"/>
            <a:t>Участие в социальном проекте помощи детям-сиротам  - «Дети для детей»</a:t>
          </a:r>
          <a:endParaRPr lang="ru-RU" b="1" dirty="0"/>
        </a:p>
      </dgm:t>
    </dgm:pt>
    <dgm:pt modelId="{472F18C4-10A9-4EDE-A1F0-560E94B9C28E}" type="parTrans" cxnId="{6E87EA07-876C-4543-8D44-210BEB19F3E3}">
      <dgm:prSet/>
      <dgm:spPr/>
      <dgm:t>
        <a:bodyPr/>
        <a:lstStyle/>
        <a:p>
          <a:endParaRPr lang="ru-RU"/>
        </a:p>
      </dgm:t>
    </dgm:pt>
    <dgm:pt modelId="{77E41152-E655-460C-8428-48B0A1D60221}" type="sibTrans" cxnId="{6E87EA07-876C-4543-8D44-210BEB19F3E3}">
      <dgm:prSet/>
      <dgm:spPr/>
      <dgm:t>
        <a:bodyPr/>
        <a:lstStyle/>
        <a:p>
          <a:endParaRPr lang="ru-RU"/>
        </a:p>
      </dgm:t>
    </dgm:pt>
    <dgm:pt modelId="{88003B49-FDC4-4589-AA2B-F25F9AF3A88F}" type="pres">
      <dgm:prSet presAssocID="{3DFB4DE9-64DE-47AF-82C8-ED6C455698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0FCFC48-0960-40C1-8B19-BD3C045C8A59}" type="pres">
      <dgm:prSet presAssocID="{3DFB4DE9-64DE-47AF-82C8-ED6C45569833}" presName="Name1" presStyleCnt="0"/>
      <dgm:spPr/>
    </dgm:pt>
    <dgm:pt modelId="{AA9F1390-682D-492F-B382-DF58AC6A4C81}" type="pres">
      <dgm:prSet presAssocID="{3DFB4DE9-64DE-47AF-82C8-ED6C45569833}" presName="cycle" presStyleCnt="0"/>
      <dgm:spPr/>
    </dgm:pt>
    <dgm:pt modelId="{AE1DCDB3-292E-4937-B376-0C2B4AF696C7}" type="pres">
      <dgm:prSet presAssocID="{3DFB4DE9-64DE-47AF-82C8-ED6C45569833}" presName="srcNode" presStyleLbl="node1" presStyleIdx="0" presStyleCnt="6"/>
      <dgm:spPr/>
    </dgm:pt>
    <dgm:pt modelId="{9E6BB232-9B5A-4BF6-9FFB-F40703E93632}" type="pres">
      <dgm:prSet presAssocID="{3DFB4DE9-64DE-47AF-82C8-ED6C45569833}" presName="conn" presStyleLbl="parChTrans1D2" presStyleIdx="0" presStyleCnt="1"/>
      <dgm:spPr/>
      <dgm:t>
        <a:bodyPr/>
        <a:lstStyle/>
        <a:p>
          <a:endParaRPr lang="ru-RU"/>
        </a:p>
      </dgm:t>
    </dgm:pt>
    <dgm:pt modelId="{B385B775-A515-4028-A87C-8BCC9D39A23E}" type="pres">
      <dgm:prSet presAssocID="{3DFB4DE9-64DE-47AF-82C8-ED6C45569833}" presName="extraNode" presStyleLbl="node1" presStyleIdx="0" presStyleCnt="6"/>
      <dgm:spPr/>
    </dgm:pt>
    <dgm:pt modelId="{C4949082-CE27-4EE3-920B-A75C12011CF5}" type="pres">
      <dgm:prSet presAssocID="{3DFB4DE9-64DE-47AF-82C8-ED6C45569833}" presName="dstNode" presStyleLbl="node1" presStyleIdx="0" presStyleCnt="6"/>
      <dgm:spPr/>
    </dgm:pt>
    <dgm:pt modelId="{A0314251-C6F2-45D9-9D55-5B358411EB87}" type="pres">
      <dgm:prSet presAssocID="{5F137B05-2D37-458C-9B2C-4E87888C5EA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FEBB0-B070-4490-B358-A96BABD986CB}" type="pres">
      <dgm:prSet presAssocID="{5F137B05-2D37-458C-9B2C-4E87888C5EA9}" presName="accent_1" presStyleCnt="0"/>
      <dgm:spPr/>
    </dgm:pt>
    <dgm:pt modelId="{A06034B9-F87B-4BF9-8B2A-8C3C6A5AB218}" type="pres">
      <dgm:prSet presAssocID="{5F137B05-2D37-458C-9B2C-4E87888C5EA9}" presName="accentRepeatNode" presStyleLbl="solidFgAcc1" presStyleIdx="0" presStyleCnt="6"/>
      <dgm:spPr>
        <a:solidFill>
          <a:srgbClr val="F4F177"/>
        </a:solidFill>
      </dgm:spPr>
    </dgm:pt>
    <dgm:pt modelId="{3668544D-D141-4A6E-BABF-62A4D4B8CFB7}" type="pres">
      <dgm:prSet presAssocID="{C0C351B6-1B85-4AF7-9713-D7F6C794576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1DDA9-D217-43FB-BF3D-4978F89CE0E8}" type="pres">
      <dgm:prSet presAssocID="{C0C351B6-1B85-4AF7-9713-D7F6C794576C}" presName="accent_2" presStyleCnt="0"/>
      <dgm:spPr/>
    </dgm:pt>
    <dgm:pt modelId="{6AAEF287-4BA3-47F4-9C3F-BAC293DB5A30}" type="pres">
      <dgm:prSet presAssocID="{C0C351B6-1B85-4AF7-9713-D7F6C794576C}" presName="accentRepeatNode" presStyleLbl="solidFgAcc1" presStyleIdx="1" presStyleCnt="6"/>
      <dgm:spPr>
        <a:solidFill>
          <a:srgbClr val="29D1E3"/>
        </a:solidFill>
      </dgm:spPr>
    </dgm:pt>
    <dgm:pt modelId="{93D55BAD-8FEA-4081-B767-C4132B6393B2}" type="pres">
      <dgm:prSet presAssocID="{563FE17B-49E1-414A-8C48-F09264BC46B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C162-5470-49E8-9A2B-148AC4C6B62F}" type="pres">
      <dgm:prSet presAssocID="{563FE17B-49E1-414A-8C48-F09264BC46B5}" presName="accent_3" presStyleCnt="0"/>
      <dgm:spPr/>
    </dgm:pt>
    <dgm:pt modelId="{5B3E5AE9-915A-4BE7-8CB1-8BCE42896227}" type="pres">
      <dgm:prSet presAssocID="{563FE17B-49E1-414A-8C48-F09264BC46B5}" presName="accentRepeatNode" presStyleLbl="solidFgAcc1" presStyleIdx="2" presStyleCnt="6"/>
      <dgm:spPr>
        <a:solidFill>
          <a:srgbClr val="F4F177"/>
        </a:solidFill>
      </dgm:spPr>
    </dgm:pt>
    <dgm:pt modelId="{7779BBFB-5996-42C1-8E70-28055E846FA1}" type="pres">
      <dgm:prSet presAssocID="{CB1772C5-C3B4-4ACB-A574-06709EA7C9E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A72B1-E584-4E0A-A21F-68BF680E4E77}" type="pres">
      <dgm:prSet presAssocID="{CB1772C5-C3B4-4ACB-A574-06709EA7C9E6}" presName="accent_4" presStyleCnt="0"/>
      <dgm:spPr/>
    </dgm:pt>
    <dgm:pt modelId="{0F5A4D6D-71A6-466F-890F-FF8E4FFB8306}" type="pres">
      <dgm:prSet presAssocID="{CB1772C5-C3B4-4ACB-A574-06709EA7C9E6}" presName="accentRepeatNode" presStyleLbl="solidFgAcc1" presStyleIdx="3" presStyleCnt="6"/>
      <dgm:spPr>
        <a:solidFill>
          <a:srgbClr val="29D1E3"/>
        </a:solidFill>
      </dgm:spPr>
    </dgm:pt>
    <dgm:pt modelId="{EF014459-83DE-4D9D-820B-D9827925132D}" type="pres">
      <dgm:prSet presAssocID="{4840E073-EDDF-4467-9EAF-670DBA910E7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C6F4C-FD3B-46B0-8443-E1EFEBFDB74B}" type="pres">
      <dgm:prSet presAssocID="{4840E073-EDDF-4467-9EAF-670DBA910E74}" presName="accent_5" presStyleCnt="0"/>
      <dgm:spPr/>
    </dgm:pt>
    <dgm:pt modelId="{27D58721-D368-43E4-B17C-A56F9B45D567}" type="pres">
      <dgm:prSet presAssocID="{4840E073-EDDF-4467-9EAF-670DBA910E74}" presName="accentRepeatNode" presStyleLbl="solidFgAcc1" presStyleIdx="4" presStyleCnt="6"/>
      <dgm:spPr>
        <a:solidFill>
          <a:srgbClr val="F4F177"/>
        </a:solidFill>
      </dgm:spPr>
    </dgm:pt>
    <dgm:pt modelId="{C44B5536-041E-44DA-AE4E-CF1E4CD151C9}" type="pres">
      <dgm:prSet presAssocID="{1CA92AA2-2507-4AA5-B42F-D39751500F3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A9647-E98E-4406-B446-8CA9BB057661}" type="pres">
      <dgm:prSet presAssocID="{1CA92AA2-2507-4AA5-B42F-D39751500F37}" presName="accent_6" presStyleCnt="0"/>
      <dgm:spPr/>
    </dgm:pt>
    <dgm:pt modelId="{887BF9A8-7746-42BD-9AD6-68A231F02D19}" type="pres">
      <dgm:prSet presAssocID="{1CA92AA2-2507-4AA5-B42F-D39751500F37}" presName="accentRepeatNode" presStyleLbl="solidFgAcc1" presStyleIdx="5" presStyleCnt="6"/>
      <dgm:spPr>
        <a:solidFill>
          <a:srgbClr val="29D1E3"/>
        </a:solidFill>
      </dgm:spPr>
    </dgm:pt>
  </dgm:ptLst>
  <dgm:cxnLst>
    <dgm:cxn modelId="{E7B065A7-AB99-445A-AFFE-D53F9FFE33EB}" srcId="{3DFB4DE9-64DE-47AF-82C8-ED6C45569833}" destId="{C0C351B6-1B85-4AF7-9713-D7F6C794576C}" srcOrd="1" destOrd="0" parTransId="{8AA014BD-F837-4604-9DE4-859DCB259CDA}" sibTransId="{1418DF64-5009-435E-BDDF-2FE4A3F204AD}"/>
    <dgm:cxn modelId="{4735D933-B61C-49A7-BB38-B82DD4C32819}" srcId="{3DFB4DE9-64DE-47AF-82C8-ED6C45569833}" destId="{5F137B05-2D37-458C-9B2C-4E87888C5EA9}" srcOrd="0" destOrd="0" parTransId="{4010FDF3-6473-41B3-9411-92E9D54AB947}" sibTransId="{4A39AD33-4FF8-40B3-A459-FE094AED8C00}"/>
    <dgm:cxn modelId="{198DE291-C6E3-4C1B-B972-2C15974CBB29}" type="presOf" srcId="{CB1772C5-C3B4-4ACB-A574-06709EA7C9E6}" destId="{7779BBFB-5996-42C1-8E70-28055E846FA1}" srcOrd="0" destOrd="0" presId="urn:microsoft.com/office/officeart/2008/layout/VerticalCurvedList"/>
    <dgm:cxn modelId="{1D8195CE-D8ED-42F9-A2B2-5738EFBA7C6A}" type="presOf" srcId="{563FE17B-49E1-414A-8C48-F09264BC46B5}" destId="{93D55BAD-8FEA-4081-B767-C4132B6393B2}" srcOrd="0" destOrd="0" presId="urn:microsoft.com/office/officeart/2008/layout/VerticalCurvedList"/>
    <dgm:cxn modelId="{48A12875-5764-4260-9EC9-2716B9D2F954}" type="presOf" srcId="{3DFB4DE9-64DE-47AF-82C8-ED6C45569833}" destId="{88003B49-FDC4-4589-AA2B-F25F9AF3A88F}" srcOrd="0" destOrd="0" presId="urn:microsoft.com/office/officeart/2008/layout/VerticalCurvedList"/>
    <dgm:cxn modelId="{6E87EA07-876C-4543-8D44-210BEB19F3E3}" srcId="{3DFB4DE9-64DE-47AF-82C8-ED6C45569833}" destId="{1CA92AA2-2507-4AA5-B42F-D39751500F37}" srcOrd="5" destOrd="0" parTransId="{472F18C4-10A9-4EDE-A1F0-560E94B9C28E}" sibTransId="{77E41152-E655-460C-8428-48B0A1D60221}"/>
    <dgm:cxn modelId="{F2582898-9776-48BD-922C-D311FE55DC09}" type="presOf" srcId="{4A39AD33-4FF8-40B3-A459-FE094AED8C00}" destId="{9E6BB232-9B5A-4BF6-9FFB-F40703E93632}" srcOrd="0" destOrd="0" presId="urn:microsoft.com/office/officeart/2008/layout/VerticalCurvedList"/>
    <dgm:cxn modelId="{0029514F-3045-4E10-AA5B-DAB81D7BEC9F}" type="presOf" srcId="{1CA92AA2-2507-4AA5-B42F-D39751500F37}" destId="{C44B5536-041E-44DA-AE4E-CF1E4CD151C9}" srcOrd="0" destOrd="0" presId="urn:microsoft.com/office/officeart/2008/layout/VerticalCurvedList"/>
    <dgm:cxn modelId="{018D75F1-CBBE-4340-9535-B67548099DDD}" srcId="{3DFB4DE9-64DE-47AF-82C8-ED6C45569833}" destId="{CB1772C5-C3B4-4ACB-A574-06709EA7C9E6}" srcOrd="3" destOrd="0" parTransId="{323DAEE1-FFBB-4A30-905C-919A351E1AE7}" sibTransId="{739AA9A3-203B-4B5A-915B-3F093B625BAE}"/>
    <dgm:cxn modelId="{720D9ECC-2F60-4A97-8662-979BA3DDC99C}" srcId="{3DFB4DE9-64DE-47AF-82C8-ED6C45569833}" destId="{563FE17B-49E1-414A-8C48-F09264BC46B5}" srcOrd="2" destOrd="0" parTransId="{F3F91809-B4F6-489D-BF27-BB7FEBC2C086}" sibTransId="{71926898-A7A4-49E0-BE5D-F9B85C368EE5}"/>
    <dgm:cxn modelId="{E0629006-3B78-4185-B370-3C134A8A8145}" srcId="{3DFB4DE9-64DE-47AF-82C8-ED6C45569833}" destId="{4840E073-EDDF-4467-9EAF-670DBA910E74}" srcOrd="4" destOrd="0" parTransId="{2BEF7568-FA88-4EA1-888E-E2D909455853}" sibTransId="{98422E16-D0B2-42AF-8897-B1687E245F26}"/>
    <dgm:cxn modelId="{37EEA60C-AB8C-4E13-A340-7D8321758DBF}" type="presOf" srcId="{5F137B05-2D37-458C-9B2C-4E87888C5EA9}" destId="{A0314251-C6F2-45D9-9D55-5B358411EB87}" srcOrd="0" destOrd="0" presId="urn:microsoft.com/office/officeart/2008/layout/VerticalCurvedList"/>
    <dgm:cxn modelId="{A0F7583A-111B-45CF-98F7-B9CF9E958FA8}" type="presOf" srcId="{C0C351B6-1B85-4AF7-9713-D7F6C794576C}" destId="{3668544D-D141-4A6E-BABF-62A4D4B8CFB7}" srcOrd="0" destOrd="0" presId="urn:microsoft.com/office/officeart/2008/layout/VerticalCurvedList"/>
    <dgm:cxn modelId="{C8C50888-B55D-4178-8C97-F46AE675286B}" type="presOf" srcId="{4840E073-EDDF-4467-9EAF-670DBA910E74}" destId="{EF014459-83DE-4D9D-820B-D9827925132D}" srcOrd="0" destOrd="0" presId="urn:microsoft.com/office/officeart/2008/layout/VerticalCurvedList"/>
    <dgm:cxn modelId="{F1035F5F-AFA4-407B-8A79-A3BD9EEFD916}" type="presParOf" srcId="{88003B49-FDC4-4589-AA2B-F25F9AF3A88F}" destId="{B0FCFC48-0960-40C1-8B19-BD3C045C8A59}" srcOrd="0" destOrd="0" presId="urn:microsoft.com/office/officeart/2008/layout/VerticalCurvedList"/>
    <dgm:cxn modelId="{1C9061DE-75D5-41FC-A069-D9923AC61EC5}" type="presParOf" srcId="{B0FCFC48-0960-40C1-8B19-BD3C045C8A59}" destId="{AA9F1390-682D-492F-B382-DF58AC6A4C81}" srcOrd="0" destOrd="0" presId="urn:microsoft.com/office/officeart/2008/layout/VerticalCurvedList"/>
    <dgm:cxn modelId="{9101B364-9DCB-43C9-922B-EC33553D8FC2}" type="presParOf" srcId="{AA9F1390-682D-492F-B382-DF58AC6A4C81}" destId="{AE1DCDB3-292E-4937-B376-0C2B4AF696C7}" srcOrd="0" destOrd="0" presId="urn:microsoft.com/office/officeart/2008/layout/VerticalCurvedList"/>
    <dgm:cxn modelId="{F6ACDBCB-ED27-4778-99F8-BF5A1A60A216}" type="presParOf" srcId="{AA9F1390-682D-492F-B382-DF58AC6A4C81}" destId="{9E6BB232-9B5A-4BF6-9FFB-F40703E93632}" srcOrd="1" destOrd="0" presId="urn:microsoft.com/office/officeart/2008/layout/VerticalCurvedList"/>
    <dgm:cxn modelId="{334A4A04-45C2-4803-B955-7A57A13A7838}" type="presParOf" srcId="{AA9F1390-682D-492F-B382-DF58AC6A4C81}" destId="{B385B775-A515-4028-A87C-8BCC9D39A23E}" srcOrd="2" destOrd="0" presId="urn:microsoft.com/office/officeart/2008/layout/VerticalCurvedList"/>
    <dgm:cxn modelId="{B0A775DF-061E-4D7F-8286-6EA3F4476A4B}" type="presParOf" srcId="{AA9F1390-682D-492F-B382-DF58AC6A4C81}" destId="{C4949082-CE27-4EE3-920B-A75C12011CF5}" srcOrd="3" destOrd="0" presId="urn:microsoft.com/office/officeart/2008/layout/VerticalCurvedList"/>
    <dgm:cxn modelId="{61BE243A-A424-4E27-B4CB-9F2E477B083A}" type="presParOf" srcId="{B0FCFC48-0960-40C1-8B19-BD3C045C8A59}" destId="{A0314251-C6F2-45D9-9D55-5B358411EB87}" srcOrd="1" destOrd="0" presId="urn:microsoft.com/office/officeart/2008/layout/VerticalCurvedList"/>
    <dgm:cxn modelId="{B156D383-99B3-4CD7-89A4-5C5E625C1CF1}" type="presParOf" srcId="{B0FCFC48-0960-40C1-8B19-BD3C045C8A59}" destId="{31BFEBB0-B070-4490-B358-A96BABD986CB}" srcOrd="2" destOrd="0" presId="urn:microsoft.com/office/officeart/2008/layout/VerticalCurvedList"/>
    <dgm:cxn modelId="{5BD2B971-D2C8-4D4E-A130-4A516AE8E2AE}" type="presParOf" srcId="{31BFEBB0-B070-4490-B358-A96BABD986CB}" destId="{A06034B9-F87B-4BF9-8B2A-8C3C6A5AB218}" srcOrd="0" destOrd="0" presId="urn:microsoft.com/office/officeart/2008/layout/VerticalCurvedList"/>
    <dgm:cxn modelId="{5097DDC9-7C79-4F81-973D-DFEFC2888EA6}" type="presParOf" srcId="{B0FCFC48-0960-40C1-8B19-BD3C045C8A59}" destId="{3668544D-D141-4A6E-BABF-62A4D4B8CFB7}" srcOrd="3" destOrd="0" presId="urn:microsoft.com/office/officeart/2008/layout/VerticalCurvedList"/>
    <dgm:cxn modelId="{047AE4BC-E70F-4DE8-B6CD-E202FA267F20}" type="presParOf" srcId="{B0FCFC48-0960-40C1-8B19-BD3C045C8A59}" destId="{B971DDA9-D217-43FB-BF3D-4978F89CE0E8}" srcOrd="4" destOrd="0" presId="urn:microsoft.com/office/officeart/2008/layout/VerticalCurvedList"/>
    <dgm:cxn modelId="{5AFA5AB1-44FB-4157-A76A-C2267A88391B}" type="presParOf" srcId="{B971DDA9-D217-43FB-BF3D-4978F89CE0E8}" destId="{6AAEF287-4BA3-47F4-9C3F-BAC293DB5A30}" srcOrd="0" destOrd="0" presId="urn:microsoft.com/office/officeart/2008/layout/VerticalCurvedList"/>
    <dgm:cxn modelId="{62C4D9B2-5244-4315-9125-A700395A94DF}" type="presParOf" srcId="{B0FCFC48-0960-40C1-8B19-BD3C045C8A59}" destId="{93D55BAD-8FEA-4081-B767-C4132B6393B2}" srcOrd="5" destOrd="0" presId="urn:microsoft.com/office/officeart/2008/layout/VerticalCurvedList"/>
    <dgm:cxn modelId="{1443A23B-19AD-496B-846D-B49194F86E7D}" type="presParOf" srcId="{B0FCFC48-0960-40C1-8B19-BD3C045C8A59}" destId="{6642C162-5470-49E8-9A2B-148AC4C6B62F}" srcOrd="6" destOrd="0" presId="urn:microsoft.com/office/officeart/2008/layout/VerticalCurvedList"/>
    <dgm:cxn modelId="{8F0191FE-6065-47DA-98E2-20F425BEA56A}" type="presParOf" srcId="{6642C162-5470-49E8-9A2B-148AC4C6B62F}" destId="{5B3E5AE9-915A-4BE7-8CB1-8BCE42896227}" srcOrd="0" destOrd="0" presId="urn:microsoft.com/office/officeart/2008/layout/VerticalCurvedList"/>
    <dgm:cxn modelId="{E3AFC41F-063B-4251-887A-D17243F9C830}" type="presParOf" srcId="{B0FCFC48-0960-40C1-8B19-BD3C045C8A59}" destId="{7779BBFB-5996-42C1-8E70-28055E846FA1}" srcOrd="7" destOrd="0" presId="urn:microsoft.com/office/officeart/2008/layout/VerticalCurvedList"/>
    <dgm:cxn modelId="{B78A3C4D-CA38-456E-833E-BD797ED1FA6C}" type="presParOf" srcId="{B0FCFC48-0960-40C1-8B19-BD3C045C8A59}" destId="{973A72B1-E584-4E0A-A21F-68BF680E4E77}" srcOrd="8" destOrd="0" presId="urn:microsoft.com/office/officeart/2008/layout/VerticalCurvedList"/>
    <dgm:cxn modelId="{31F4F509-0697-4889-B6EA-6CDF85E6C998}" type="presParOf" srcId="{973A72B1-E584-4E0A-A21F-68BF680E4E77}" destId="{0F5A4D6D-71A6-466F-890F-FF8E4FFB8306}" srcOrd="0" destOrd="0" presId="urn:microsoft.com/office/officeart/2008/layout/VerticalCurvedList"/>
    <dgm:cxn modelId="{310F6279-6962-40BD-9CFF-59994F86123A}" type="presParOf" srcId="{B0FCFC48-0960-40C1-8B19-BD3C045C8A59}" destId="{EF014459-83DE-4D9D-820B-D9827925132D}" srcOrd="9" destOrd="0" presId="urn:microsoft.com/office/officeart/2008/layout/VerticalCurvedList"/>
    <dgm:cxn modelId="{2CEE960F-28ED-4413-9334-3FBEAC49272C}" type="presParOf" srcId="{B0FCFC48-0960-40C1-8B19-BD3C045C8A59}" destId="{00DC6F4C-FD3B-46B0-8443-E1EFEBFDB74B}" srcOrd="10" destOrd="0" presId="urn:microsoft.com/office/officeart/2008/layout/VerticalCurvedList"/>
    <dgm:cxn modelId="{2C965B3C-4BA7-4CC2-AE9E-A58C69416F26}" type="presParOf" srcId="{00DC6F4C-FD3B-46B0-8443-E1EFEBFDB74B}" destId="{27D58721-D368-43E4-B17C-A56F9B45D567}" srcOrd="0" destOrd="0" presId="urn:microsoft.com/office/officeart/2008/layout/VerticalCurvedList"/>
    <dgm:cxn modelId="{67086A85-AA3D-4D49-81D5-5E0476A59C87}" type="presParOf" srcId="{B0FCFC48-0960-40C1-8B19-BD3C045C8A59}" destId="{C44B5536-041E-44DA-AE4E-CF1E4CD151C9}" srcOrd="11" destOrd="0" presId="urn:microsoft.com/office/officeart/2008/layout/VerticalCurvedList"/>
    <dgm:cxn modelId="{53E4E2B5-AFA1-499B-B453-E4B84E5B8E3D}" type="presParOf" srcId="{B0FCFC48-0960-40C1-8B19-BD3C045C8A59}" destId="{770A9647-E98E-4406-B446-8CA9BB057661}" srcOrd="12" destOrd="0" presId="urn:microsoft.com/office/officeart/2008/layout/VerticalCurvedList"/>
    <dgm:cxn modelId="{FE91260F-67E7-4947-8AB5-7A976069B096}" type="presParOf" srcId="{770A9647-E98E-4406-B446-8CA9BB057661}" destId="{887BF9A8-7746-42BD-9AD6-68A231F02D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C6A9D-D086-4A86-8491-149BBEF9CA85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3B4D14-F7D7-46E9-8963-83A8F91F83A4}">
      <dgm:prSet phldrT="[Текст]"/>
      <dgm:spPr>
        <a:solidFill>
          <a:srgbClr val="F4F177"/>
        </a:solidFill>
      </dgm:spPr>
      <dgm:t>
        <a:bodyPr/>
        <a:lstStyle/>
        <a:p>
          <a:r>
            <a:rPr lang="ru-RU" b="1" dirty="0" smtClean="0"/>
            <a:t>Эксперты регионального банка от ОРЦ МБДОУ                          № 187</a:t>
          </a:r>
          <a:endParaRPr lang="ru-RU" b="1" dirty="0"/>
        </a:p>
      </dgm:t>
    </dgm:pt>
    <dgm:pt modelId="{25223E13-E005-462F-8B6D-EF318209D269}" type="parTrans" cxnId="{549BCAC3-3985-4FDB-A3C2-2D7E969878CC}">
      <dgm:prSet/>
      <dgm:spPr/>
      <dgm:t>
        <a:bodyPr/>
        <a:lstStyle/>
        <a:p>
          <a:endParaRPr lang="ru-RU"/>
        </a:p>
      </dgm:t>
    </dgm:pt>
    <dgm:pt modelId="{88A5BCF3-E63D-4F75-B119-98F387160748}" type="sibTrans" cxnId="{549BCAC3-3985-4FDB-A3C2-2D7E969878CC}">
      <dgm:prSet/>
      <dgm:spPr/>
      <dgm:t>
        <a:bodyPr/>
        <a:lstStyle/>
        <a:p>
          <a:endParaRPr lang="ru-RU"/>
        </a:p>
      </dgm:t>
    </dgm:pt>
    <dgm:pt modelId="{2BEF5CBF-3774-4B27-98B3-84C975166B43}">
      <dgm:prSet phldrT="[Текст]"/>
      <dgm:spPr/>
      <dgm:t>
        <a:bodyPr/>
        <a:lstStyle/>
        <a:p>
          <a:r>
            <a:rPr lang="ru-RU" b="1" dirty="0" smtClean="0"/>
            <a:t>Маркарян Л.В., ст. воспитатель</a:t>
          </a:r>
          <a:endParaRPr lang="ru-RU" b="1" dirty="0"/>
        </a:p>
      </dgm:t>
    </dgm:pt>
    <dgm:pt modelId="{E4F25618-2AC0-4949-A2A8-77810D331494}" type="parTrans" cxnId="{BDF4F2FC-885D-4E7C-802C-BDEEA90C83BF}">
      <dgm:prSet/>
      <dgm:spPr/>
      <dgm:t>
        <a:bodyPr/>
        <a:lstStyle/>
        <a:p>
          <a:endParaRPr lang="ru-RU"/>
        </a:p>
      </dgm:t>
    </dgm:pt>
    <dgm:pt modelId="{A8FA36BE-BF26-4274-8F94-1E944FB62496}" type="sibTrans" cxnId="{BDF4F2FC-885D-4E7C-802C-BDEEA90C83BF}">
      <dgm:prSet/>
      <dgm:spPr/>
      <dgm:t>
        <a:bodyPr/>
        <a:lstStyle/>
        <a:p>
          <a:endParaRPr lang="ru-RU"/>
        </a:p>
      </dgm:t>
    </dgm:pt>
    <dgm:pt modelId="{0B7CD0A2-1144-4E75-987F-B1C1A9453B38}">
      <dgm:prSet phldrT="[Текст]"/>
      <dgm:spPr/>
      <dgm:t>
        <a:bodyPr/>
        <a:lstStyle/>
        <a:p>
          <a:r>
            <a:rPr lang="ru-RU" b="1" dirty="0" smtClean="0"/>
            <a:t>Махмудова Ю.А., воспитатель</a:t>
          </a:r>
          <a:endParaRPr lang="ru-RU" b="1" dirty="0"/>
        </a:p>
      </dgm:t>
    </dgm:pt>
    <dgm:pt modelId="{CF31721D-4AAF-403A-A97E-044E5082647A}" type="parTrans" cxnId="{779E216E-2589-44BE-8040-1A2F50723D86}">
      <dgm:prSet/>
      <dgm:spPr/>
      <dgm:t>
        <a:bodyPr/>
        <a:lstStyle/>
        <a:p>
          <a:endParaRPr lang="ru-RU"/>
        </a:p>
      </dgm:t>
    </dgm:pt>
    <dgm:pt modelId="{34752E7B-3EEC-431C-99E5-DC3F8454D1B3}" type="sibTrans" cxnId="{779E216E-2589-44BE-8040-1A2F50723D86}">
      <dgm:prSet/>
      <dgm:spPr/>
      <dgm:t>
        <a:bodyPr/>
        <a:lstStyle/>
        <a:p>
          <a:endParaRPr lang="ru-RU"/>
        </a:p>
      </dgm:t>
    </dgm:pt>
    <dgm:pt modelId="{2FDEFC80-E077-4F40-89C3-0BBA4E2A8E28}">
      <dgm:prSet phldrT="[Текст]"/>
      <dgm:spPr>
        <a:solidFill>
          <a:srgbClr val="F3A7DD"/>
        </a:solidFill>
      </dgm:spPr>
      <dgm:t>
        <a:bodyPr/>
        <a:lstStyle/>
        <a:p>
          <a:r>
            <a:rPr lang="ru-RU" b="1" dirty="0" smtClean="0"/>
            <a:t>Эксперты регионального банка от МБДОУ № 84</a:t>
          </a:r>
          <a:endParaRPr lang="ru-RU" b="1" dirty="0"/>
        </a:p>
      </dgm:t>
    </dgm:pt>
    <dgm:pt modelId="{EAD92A9D-CFAA-4C33-8A8F-289338899ABA}" type="parTrans" cxnId="{FEC57B1A-B018-4164-869E-6DEA4F228574}">
      <dgm:prSet/>
      <dgm:spPr/>
      <dgm:t>
        <a:bodyPr/>
        <a:lstStyle/>
        <a:p>
          <a:endParaRPr lang="ru-RU"/>
        </a:p>
      </dgm:t>
    </dgm:pt>
    <dgm:pt modelId="{B6A845D0-5FFC-494A-B4D8-EF3281A769C2}" type="sibTrans" cxnId="{FEC57B1A-B018-4164-869E-6DEA4F228574}">
      <dgm:prSet/>
      <dgm:spPr/>
      <dgm:t>
        <a:bodyPr/>
        <a:lstStyle/>
        <a:p>
          <a:endParaRPr lang="ru-RU"/>
        </a:p>
      </dgm:t>
    </dgm:pt>
    <dgm:pt modelId="{789DA989-5FE9-4434-AB3E-E2323B6CEB5F}">
      <dgm:prSet phldrT="[Текст]"/>
      <dgm:spPr/>
      <dgm:t>
        <a:bodyPr/>
        <a:lstStyle/>
        <a:p>
          <a:r>
            <a:rPr lang="ru-RU" b="1" dirty="0" smtClean="0"/>
            <a:t>Корнеева Л.А., воспитатель</a:t>
          </a:r>
          <a:endParaRPr lang="ru-RU" b="1" dirty="0"/>
        </a:p>
      </dgm:t>
    </dgm:pt>
    <dgm:pt modelId="{C009FE98-B316-4822-A867-2528377B27F4}" type="parTrans" cxnId="{4B02292F-D4E7-4A40-B01C-378D61D75B9B}">
      <dgm:prSet/>
      <dgm:spPr/>
      <dgm:t>
        <a:bodyPr/>
        <a:lstStyle/>
        <a:p>
          <a:endParaRPr lang="ru-RU"/>
        </a:p>
      </dgm:t>
    </dgm:pt>
    <dgm:pt modelId="{BC7B56D9-3797-40DF-A512-EFCDDF32FB63}" type="sibTrans" cxnId="{4B02292F-D4E7-4A40-B01C-378D61D75B9B}">
      <dgm:prSet/>
      <dgm:spPr/>
      <dgm:t>
        <a:bodyPr/>
        <a:lstStyle/>
        <a:p>
          <a:endParaRPr lang="ru-RU"/>
        </a:p>
      </dgm:t>
    </dgm:pt>
    <dgm:pt modelId="{C88FD04E-0834-4540-9C04-B78FC04AF0D0}">
      <dgm:prSet phldrT="[Текст]"/>
      <dgm:spPr/>
      <dgm:t>
        <a:bodyPr/>
        <a:lstStyle/>
        <a:p>
          <a:r>
            <a:rPr lang="ru-RU" b="1" dirty="0" smtClean="0"/>
            <a:t>Вяткина О.А., воспитатель</a:t>
          </a:r>
          <a:endParaRPr lang="ru-RU" b="1" dirty="0"/>
        </a:p>
      </dgm:t>
    </dgm:pt>
    <dgm:pt modelId="{22D07E7B-AD90-4330-9662-04B2F10FF797}" type="parTrans" cxnId="{201737D3-B978-4D1A-912E-14A842A6A14D}">
      <dgm:prSet/>
      <dgm:spPr/>
      <dgm:t>
        <a:bodyPr/>
        <a:lstStyle/>
        <a:p>
          <a:endParaRPr lang="ru-RU"/>
        </a:p>
      </dgm:t>
    </dgm:pt>
    <dgm:pt modelId="{4C3E3A06-038B-4054-9EA7-32C7765A86C2}" type="sibTrans" cxnId="{201737D3-B978-4D1A-912E-14A842A6A14D}">
      <dgm:prSet/>
      <dgm:spPr/>
      <dgm:t>
        <a:bodyPr/>
        <a:lstStyle/>
        <a:p>
          <a:endParaRPr lang="ru-RU"/>
        </a:p>
      </dgm:t>
    </dgm:pt>
    <dgm:pt modelId="{E7C87D7D-5E7A-4DBD-8FC1-81CAE0A4F76F}">
      <dgm:prSet phldrT="[Текст]"/>
      <dgm:spPr>
        <a:solidFill>
          <a:srgbClr val="958AC4">
            <a:alpha val="90000"/>
          </a:srgbClr>
        </a:solidFill>
      </dgm:spPr>
      <dgm:t>
        <a:bodyPr/>
        <a:lstStyle/>
        <a:p>
          <a:r>
            <a:rPr lang="ru-RU" b="1" dirty="0" smtClean="0"/>
            <a:t>Эксперты регионального банка от МБДОУ № 127</a:t>
          </a:r>
          <a:endParaRPr lang="ru-RU" b="1" dirty="0"/>
        </a:p>
      </dgm:t>
    </dgm:pt>
    <dgm:pt modelId="{58B02896-EFD5-49FA-901E-114FE90C49B4}" type="parTrans" cxnId="{EB434031-16D3-4171-B8F9-FF36A9F3E72B}">
      <dgm:prSet/>
      <dgm:spPr/>
      <dgm:t>
        <a:bodyPr/>
        <a:lstStyle/>
        <a:p>
          <a:endParaRPr lang="ru-RU"/>
        </a:p>
      </dgm:t>
    </dgm:pt>
    <dgm:pt modelId="{B320A298-D431-416D-A9F5-83242CD6377E}" type="sibTrans" cxnId="{EB434031-16D3-4171-B8F9-FF36A9F3E72B}">
      <dgm:prSet/>
      <dgm:spPr/>
      <dgm:t>
        <a:bodyPr/>
        <a:lstStyle/>
        <a:p>
          <a:endParaRPr lang="ru-RU"/>
        </a:p>
      </dgm:t>
    </dgm:pt>
    <dgm:pt modelId="{079F9373-80A3-4A9F-B5E2-2830250962FD}">
      <dgm:prSet phldrT="[Текст]"/>
      <dgm:spPr/>
      <dgm:t>
        <a:bodyPr/>
        <a:lstStyle/>
        <a:p>
          <a:r>
            <a:rPr lang="ru-RU" b="1" dirty="0" err="1" smtClean="0"/>
            <a:t>Слотина</a:t>
          </a:r>
          <a:r>
            <a:rPr lang="ru-RU" b="1" dirty="0" smtClean="0"/>
            <a:t> Ж.П., воспитатель</a:t>
          </a:r>
          <a:endParaRPr lang="ru-RU" b="1" dirty="0"/>
        </a:p>
      </dgm:t>
    </dgm:pt>
    <dgm:pt modelId="{B12C8585-3965-4751-BA9B-5B69F37C1A8A}" type="parTrans" cxnId="{DC01E35C-F8AB-4F31-8E5E-DB5935BEEFC9}">
      <dgm:prSet/>
      <dgm:spPr/>
      <dgm:t>
        <a:bodyPr/>
        <a:lstStyle/>
        <a:p>
          <a:endParaRPr lang="ru-RU"/>
        </a:p>
      </dgm:t>
    </dgm:pt>
    <dgm:pt modelId="{17B1042C-14A5-44A6-BBFB-1519FD6767CD}" type="sibTrans" cxnId="{DC01E35C-F8AB-4F31-8E5E-DB5935BEEFC9}">
      <dgm:prSet/>
      <dgm:spPr/>
      <dgm:t>
        <a:bodyPr/>
        <a:lstStyle/>
        <a:p>
          <a:endParaRPr lang="ru-RU"/>
        </a:p>
      </dgm:t>
    </dgm:pt>
    <dgm:pt modelId="{6FF94D6A-A533-4F66-B30B-9846696F4019}">
      <dgm:prSet phldrT="[Текст]"/>
      <dgm:spPr/>
      <dgm:t>
        <a:bodyPr/>
        <a:lstStyle/>
        <a:p>
          <a:r>
            <a:rPr lang="ru-RU" b="1" dirty="0" smtClean="0"/>
            <a:t>Усачёва Ю.А., учитель-логопед</a:t>
          </a:r>
          <a:endParaRPr lang="ru-RU" b="1" dirty="0"/>
        </a:p>
      </dgm:t>
    </dgm:pt>
    <dgm:pt modelId="{5FB2014E-31AA-4631-9234-DFEE5264721A}" type="parTrans" cxnId="{5D4FD893-F3C7-4AFB-8BED-B5DED70A97DC}">
      <dgm:prSet/>
      <dgm:spPr/>
      <dgm:t>
        <a:bodyPr/>
        <a:lstStyle/>
        <a:p>
          <a:endParaRPr lang="ru-RU"/>
        </a:p>
      </dgm:t>
    </dgm:pt>
    <dgm:pt modelId="{64B528AE-D1B1-48D3-BC29-7DD3D1AA3CF2}" type="sibTrans" cxnId="{5D4FD893-F3C7-4AFB-8BED-B5DED70A97DC}">
      <dgm:prSet/>
      <dgm:spPr/>
      <dgm:t>
        <a:bodyPr/>
        <a:lstStyle/>
        <a:p>
          <a:endParaRPr lang="ru-RU"/>
        </a:p>
      </dgm:t>
    </dgm:pt>
    <dgm:pt modelId="{62A812BD-9C12-4D04-BAAA-07F9FF807678}">
      <dgm:prSet phldrT="[Текст]"/>
      <dgm:spPr/>
      <dgm:t>
        <a:bodyPr/>
        <a:lstStyle/>
        <a:p>
          <a:r>
            <a:rPr lang="ru-RU" b="1" dirty="0" smtClean="0"/>
            <a:t>Ильичева И.Ю., воспитатель</a:t>
          </a:r>
          <a:endParaRPr lang="ru-RU" b="1" dirty="0"/>
        </a:p>
      </dgm:t>
    </dgm:pt>
    <dgm:pt modelId="{603BD94A-637F-47CA-87AC-450C1C63E257}" type="parTrans" cxnId="{F511202F-39A0-4A88-82CA-45BF632F09AD}">
      <dgm:prSet/>
      <dgm:spPr/>
      <dgm:t>
        <a:bodyPr/>
        <a:lstStyle/>
        <a:p>
          <a:endParaRPr lang="ru-RU"/>
        </a:p>
      </dgm:t>
    </dgm:pt>
    <dgm:pt modelId="{068AAE57-13E9-45CD-8660-52BA786DB494}" type="sibTrans" cxnId="{F511202F-39A0-4A88-82CA-45BF632F09AD}">
      <dgm:prSet/>
      <dgm:spPr/>
      <dgm:t>
        <a:bodyPr/>
        <a:lstStyle/>
        <a:p>
          <a:endParaRPr lang="ru-RU"/>
        </a:p>
      </dgm:t>
    </dgm:pt>
    <dgm:pt modelId="{213153D1-1607-42F1-A3B4-C3CCF0B79FA1}">
      <dgm:prSet phldrT="[Текст]"/>
      <dgm:spPr/>
      <dgm:t>
        <a:bodyPr/>
        <a:lstStyle/>
        <a:p>
          <a:r>
            <a:rPr lang="ru-RU" b="1" dirty="0" err="1" smtClean="0"/>
            <a:t>Шпякина</a:t>
          </a:r>
          <a:r>
            <a:rPr lang="ru-RU" b="1" dirty="0" smtClean="0"/>
            <a:t> Л.О., учитель-логопед</a:t>
          </a:r>
          <a:endParaRPr lang="ru-RU" b="1" dirty="0"/>
        </a:p>
      </dgm:t>
    </dgm:pt>
    <dgm:pt modelId="{144E3E81-C2F1-40D3-B552-8B0C137362BB}" type="parTrans" cxnId="{BED0DDCB-989A-47C0-9B43-2C08996C0D6E}">
      <dgm:prSet/>
      <dgm:spPr/>
      <dgm:t>
        <a:bodyPr/>
        <a:lstStyle/>
        <a:p>
          <a:endParaRPr lang="ru-RU"/>
        </a:p>
      </dgm:t>
    </dgm:pt>
    <dgm:pt modelId="{C8AB2C60-B3E6-4ABC-8E87-0C700B48EFDB}" type="sibTrans" cxnId="{BED0DDCB-989A-47C0-9B43-2C08996C0D6E}">
      <dgm:prSet/>
      <dgm:spPr/>
      <dgm:t>
        <a:bodyPr/>
        <a:lstStyle/>
        <a:p>
          <a:endParaRPr lang="ru-RU"/>
        </a:p>
      </dgm:t>
    </dgm:pt>
    <dgm:pt modelId="{F74E1F18-A0E8-46CB-8DAA-D6FA4F059163}">
      <dgm:prSet phldrT="[Текст]"/>
      <dgm:spPr/>
      <dgm:t>
        <a:bodyPr/>
        <a:lstStyle/>
        <a:p>
          <a:r>
            <a:rPr lang="ru-RU" b="1" dirty="0" smtClean="0"/>
            <a:t>Ильина Т.И., зам. заведующего</a:t>
          </a:r>
          <a:endParaRPr lang="ru-RU" b="1" dirty="0"/>
        </a:p>
      </dgm:t>
    </dgm:pt>
    <dgm:pt modelId="{EA079A92-D36D-4463-926F-B1BC3756A479}" type="parTrans" cxnId="{2C41C28A-CDDE-4390-A4D3-F1E8B595786F}">
      <dgm:prSet/>
      <dgm:spPr/>
      <dgm:t>
        <a:bodyPr/>
        <a:lstStyle/>
        <a:p>
          <a:endParaRPr lang="ru-RU"/>
        </a:p>
      </dgm:t>
    </dgm:pt>
    <dgm:pt modelId="{3631D225-D989-4169-9A1D-3F5BEA9939FF}" type="sibTrans" cxnId="{2C41C28A-CDDE-4390-A4D3-F1E8B595786F}">
      <dgm:prSet/>
      <dgm:spPr/>
      <dgm:t>
        <a:bodyPr/>
        <a:lstStyle/>
        <a:p>
          <a:endParaRPr lang="ru-RU"/>
        </a:p>
      </dgm:t>
    </dgm:pt>
    <dgm:pt modelId="{D067F86A-4D9D-470F-A956-E2099CCBC019}">
      <dgm:prSet phldrT="[Текст]"/>
      <dgm:spPr/>
      <dgm:t>
        <a:bodyPr/>
        <a:lstStyle/>
        <a:p>
          <a:r>
            <a:rPr lang="ru-RU" b="1" dirty="0" smtClean="0"/>
            <a:t>Соловьёва А.С., музыкальный руководитель</a:t>
          </a:r>
          <a:endParaRPr lang="ru-RU" b="1" dirty="0"/>
        </a:p>
      </dgm:t>
    </dgm:pt>
    <dgm:pt modelId="{A6D0A879-8E1C-4D04-9BA8-CE0BCA5E9BF2}" type="parTrans" cxnId="{0C0A4197-658D-4142-B5A4-0E248648C548}">
      <dgm:prSet/>
      <dgm:spPr/>
      <dgm:t>
        <a:bodyPr/>
        <a:lstStyle/>
        <a:p>
          <a:endParaRPr lang="ru-RU"/>
        </a:p>
      </dgm:t>
    </dgm:pt>
    <dgm:pt modelId="{50AB2DC6-567C-4B56-AFA7-4D81D672924C}" type="sibTrans" cxnId="{0C0A4197-658D-4142-B5A4-0E248648C548}">
      <dgm:prSet/>
      <dgm:spPr/>
      <dgm:t>
        <a:bodyPr/>
        <a:lstStyle/>
        <a:p>
          <a:endParaRPr lang="ru-RU"/>
        </a:p>
      </dgm:t>
    </dgm:pt>
    <dgm:pt modelId="{C50D328D-E32E-4D18-9347-3DE610F72D60}">
      <dgm:prSet phldrT="[Текст]"/>
      <dgm:spPr/>
      <dgm:t>
        <a:bodyPr/>
        <a:lstStyle/>
        <a:p>
          <a:r>
            <a:rPr lang="ru-RU" b="1" dirty="0" smtClean="0"/>
            <a:t>Попова А.Ю., инструктор по физ. культуре</a:t>
          </a:r>
          <a:endParaRPr lang="ru-RU" b="1" dirty="0"/>
        </a:p>
      </dgm:t>
    </dgm:pt>
    <dgm:pt modelId="{E72D3296-8495-4AD5-A197-7B87FA1B9C34}" type="parTrans" cxnId="{BB29F629-17D2-4476-9DED-6EE10982FD3C}">
      <dgm:prSet/>
      <dgm:spPr/>
      <dgm:t>
        <a:bodyPr/>
        <a:lstStyle/>
        <a:p>
          <a:endParaRPr lang="ru-RU"/>
        </a:p>
      </dgm:t>
    </dgm:pt>
    <dgm:pt modelId="{4692ACC8-B6A3-400B-938F-A4E09F046C25}" type="sibTrans" cxnId="{BB29F629-17D2-4476-9DED-6EE10982FD3C}">
      <dgm:prSet/>
      <dgm:spPr/>
      <dgm:t>
        <a:bodyPr/>
        <a:lstStyle/>
        <a:p>
          <a:endParaRPr lang="ru-RU"/>
        </a:p>
      </dgm:t>
    </dgm:pt>
    <dgm:pt modelId="{0CF7EDF8-80D1-4239-94B3-3CFFB9DD6056}" type="pres">
      <dgm:prSet presAssocID="{1DCC6A9D-D086-4A86-8491-149BBEF9CA8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94614-7939-487B-8C91-5E765B882C4D}" type="pres">
      <dgm:prSet presAssocID="{713B4D14-F7D7-46E9-8963-83A8F91F83A4}" presName="circle1" presStyleLbl="node1" presStyleIdx="0" presStyleCnt="3"/>
      <dgm:spPr/>
    </dgm:pt>
    <dgm:pt modelId="{8BE52B6D-9681-4E7A-A345-ACD7BA7544F5}" type="pres">
      <dgm:prSet presAssocID="{713B4D14-F7D7-46E9-8963-83A8F91F83A4}" presName="space" presStyleCnt="0"/>
      <dgm:spPr/>
    </dgm:pt>
    <dgm:pt modelId="{B838769B-2EB0-44E6-87E2-82ABC3133373}" type="pres">
      <dgm:prSet presAssocID="{713B4D14-F7D7-46E9-8963-83A8F91F83A4}" presName="rect1" presStyleLbl="alignAcc1" presStyleIdx="0" presStyleCnt="3"/>
      <dgm:spPr/>
      <dgm:t>
        <a:bodyPr/>
        <a:lstStyle/>
        <a:p>
          <a:endParaRPr lang="ru-RU"/>
        </a:p>
      </dgm:t>
    </dgm:pt>
    <dgm:pt modelId="{F2A5395D-EC12-408D-9369-3A8B0EDD670F}" type="pres">
      <dgm:prSet presAssocID="{2FDEFC80-E077-4F40-89C3-0BBA4E2A8E28}" presName="vertSpace2" presStyleLbl="node1" presStyleIdx="0" presStyleCnt="3"/>
      <dgm:spPr/>
    </dgm:pt>
    <dgm:pt modelId="{EC2D4A73-F0C2-48DA-81D3-47186CBDE1E9}" type="pres">
      <dgm:prSet presAssocID="{2FDEFC80-E077-4F40-89C3-0BBA4E2A8E28}" presName="circle2" presStyleLbl="node1" presStyleIdx="1" presStyleCnt="3"/>
      <dgm:spPr/>
    </dgm:pt>
    <dgm:pt modelId="{4A64D74E-C9AF-4500-AAC3-CBE9A8706649}" type="pres">
      <dgm:prSet presAssocID="{2FDEFC80-E077-4F40-89C3-0BBA4E2A8E28}" presName="rect2" presStyleLbl="alignAcc1" presStyleIdx="1" presStyleCnt="3"/>
      <dgm:spPr/>
      <dgm:t>
        <a:bodyPr/>
        <a:lstStyle/>
        <a:p>
          <a:endParaRPr lang="ru-RU"/>
        </a:p>
      </dgm:t>
    </dgm:pt>
    <dgm:pt modelId="{CA6EC51A-0704-45F4-877A-414034E0C59A}" type="pres">
      <dgm:prSet presAssocID="{E7C87D7D-5E7A-4DBD-8FC1-81CAE0A4F76F}" presName="vertSpace3" presStyleLbl="node1" presStyleIdx="1" presStyleCnt="3"/>
      <dgm:spPr/>
    </dgm:pt>
    <dgm:pt modelId="{82FDF2DA-F1DB-4F6C-A440-28AC51468333}" type="pres">
      <dgm:prSet presAssocID="{E7C87D7D-5E7A-4DBD-8FC1-81CAE0A4F76F}" presName="circle3" presStyleLbl="node1" presStyleIdx="2" presStyleCnt="3"/>
      <dgm:spPr/>
    </dgm:pt>
    <dgm:pt modelId="{7AB88A87-6D42-498C-B305-DE6FBAC2C59C}" type="pres">
      <dgm:prSet presAssocID="{E7C87D7D-5E7A-4DBD-8FC1-81CAE0A4F76F}" presName="rect3" presStyleLbl="alignAcc1" presStyleIdx="2" presStyleCnt="3"/>
      <dgm:spPr/>
      <dgm:t>
        <a:bodyPr/>
        <a:lstStyle/>
        <a:p>
          <a:endParaRPr lang="ru-RU"/>
        </a:p>
      </dgm:t>
    </dgm:pt>
    <dgm:pt modelId="{D617495B-07A2-487C-B61C-FEF426B7C1CE}" type="pres">
      <dgm:prSet presAssocID="{713B4D14-F7D7-46E9-8963-83A8F91F83A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162EE-3C47-49A8-A4CB-193EE89037F2}" type="pres">
      <dgm:prSet presAssocID="{713B4D14-F7D7-46E9-8963-83A8F91F83A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A1B51-3F94-408A-AF1F-0A5548D7E66A}" type="pres">
      <dgm:prSet presAssocID="{2FDEFC80-E077-4F40-89C3-0BBA4E2A8E2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97C52-5CB3-46C7-A767-B38FA1BEF903}" type="pres">
      <dgm:prSet presAssocID="{2FDEFC80-E077-4F40-89C3-0BBA4E2A8E2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19C25-81F8-4073-B0C9-3FBB75B9A1DD}" type="pres">
      <dgm:prSet presAssocID="{E7C87D7D-5E7A-4DBD-8FC1-81CAE0A4F76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D5DEC-8AAF-4A3B-B0B4-E011D1BACF5B}" type="pres">
      <dgm:prSet presAssocID="{E7C87D7D-5E7A-4DBD-8FC1-81CAE0A4F76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E0ADF-600F-4691-80A1-CEFC0E7E3785}" type="presOf" srcId="{713B4D14-F7D7-46E9-8963-83A8F91F83A4}" destId="{B838769B-2EB0-44E6-87E2-82ABC3133373}" srcOrd="0" destOrd="0" presId="urn:microsoft.com/office/officeart/2005/8/layout/target3"/>
    <dgm:cxn modelId="{201737D3-B978-4D1A-912E-14A842A6A14D}" srcId="{2FDEFC80-E077-4F40-89C3-0BBA4E2A8E28}" destId="{C88FD04E-0834-4540-9C04-B78FC04AF0D0}" srcOrd="1" destOrd="0" parTransId="{22D07E7B-AD90-4330-9662-04B2F10FF797}" sibTransId="{4C3E3A06-038B-4054-9EA7-32C7765A86C2}"/>
    <dgm:cxn modelId="{84A81A78-8160-47B1-8BAE-DCCBBEC0ACF1}" type="presOf" srcId="{C88FD04E-0834-4540-9C04-B78FC04AF0D0}" destId="{83B97C52-5CB3-46C7-A767-B38FA1BEF903}" srcOrd="0" destOrd="1" presId="urn:microsoft.com/office/officeart/2005/8/layout/target3"/>
    <dgm:cxn modelId="{EB434031-16D3-4171-B8F9-FF36A9F3E72B}" srcId="{1DCC6A9D-D086-4A86-8491-149BBEF9CA85}" destId="{E7C87D7D-5E7A-4DBD-8FC1-81CAE0A4F76F}" srcOrd="2" destOrd="0" parTransId="{58B02896-EFD5-49FA-901E-114FE90C49B4}" sibTransId="{B320A298-D431-416D-A9F5-83242CD6377E}"/>
    <dgm:cxn modelId="{610CB1C2-5BB8-4E17-8C10-2C5BF1258322}" type="presOf" srcId="{6FF94D6A-A533-4F66-B30B-9846696F4019}" destId="{371D5DEC-8AAF-4A3B-B0B4-E011D1BACF5B}" srcOrd="0" destOrd="1" presId="urn:microsoft.com/office/officeart/2005/8/layout/target3"/>
    <dgm:cxn modelId="{D3B9A4BD-3DC2-4AE6-9594-06801332DAC6}" type="presOf" srcId="{0B7CD0A2-1144-4E75-987F-B1C1A9453B38}" destId="{435162EE-3C47-49A8-A4CB-193EE89037F2}" srcOrd="0" destOrd="1" presId="urn:microsoft.com/office/officeart/2005/8/layout/target3"/>
    <dgm:cxn modelId="{2ACB1F94-D1BD-42CA-9D40-264572F1ECEA}" type="presOf" srcId="{213153D1-1607-42F1-A3B4-C3CCF0B79FA1}" destId="{435162EE-3C47-49A8-A4CB-193EE89037F2}" srcOrd="0" destOrd="3" presId="urn:microsoft.com/office/officeart/2005/8/layout/target3"/>
    <dgm:cxn modelId="{F511202F-39A0-4A88-82CA-45BF632F09AD}" srcId="{713B4D14-F7D7-46E9-8963-83A8F91F83A4}" destId="{62A812BD-9C12-4D04-BAAA-07F9FF807678}" srcOrd="2" destOrd="0" parTransId="{603BD94A-637F-47CA-87AC-450C1C63E257}" sibTransId="{068AAE57-13E9-45CD-8660-52BA786DB494}"/>
    <dgm:cxn modelId="{BED0DDCB-989A-47C0-9B43-2C08996C0D6E}" srcId="{713B4D14-F7D7-46E9-8963-83A8F91F83A4}" destId="{213153D1-1607-42F1-A3B4-C3CCF0B79FA1}" srcOrd="3" destOrd="0" parTransId="{144E3E81-C2F1-40D3-B552-8B0C137362BB}" sibTransId="{C8AB2C60-B3E6-4ABC-8E87-0C700B48EFDB}"/>
    <dgm:cxn modelId="{0DD90CC7-4FDD-4972-B3A4-5834BAB07C58}" type="presOf" srcId="{789DA989-5FE9-4434-AB3E-E2323B6CEB5F}" destId="{83B97C52-5CB3-46C7-A767-B38FA1BEF903}" srcOrd="0" destOrd="0" presId="urn:microsoft.com/office/officeart/2005/8/layout/target3"/>
    <dgm:cxn modelId="{06707BA3-934D-4A87-B611-7708C67F876C}" type="presOf" srcId="{E7C87D7D-5E7A-4DBD-8FC1-81CAE0A4F76F}" destId="{7AB88A87-6D42-498C-B305-DE6FBAC2C59C}" srcOrd="0" destOrd="0" presId="urn:microsoft.com/office/officeart/2005/8/layout/target3"/>
    <dgm:cxn modelId="{FEC57B1A-B018-4164-869E-6DEA4F228574}" srcId="{1DCC6A9D-D086-4A86-8491-149BBEF9CA85}" destId="{2FDEFC80-E077-4F40-89C3-0BBA4E2A8E28}" srcOrd="1" destOrd="0" parTransId="{EAD92A9D-CFAA-4C33-8A8F-289338899ABA}" sibTransId="{B6A845D0-5FFC-494A-B4D8-EF3281A769C2}"/>
    <dgm:cxn modelId="{7F3CA515-F579-48BF-9B69-1B2527349CB0}" type="presOf" srcId="{079F9373-80A3-4A9F-B5E2-2830250962FD}" destId="{371D5DEC-8AAF-4A3B-B0B4-E011D1BACF5B}" srcOrd="0" destOrd="0" presId="urn:microsoft.com/office/officeart/2005/8/layout/target3"/>
    <dgm:cxn modelId="{E8578E30-90C5-4260-8573-7C9DBA1C2CF3}" type="presOf" srcId="{713B4D14-F7D7-46E9-8963-83A8F91F83A4}" destId="{D617495B-07A2-487C-B61C-FEF426B7C1CE}" srcOrd="1" destOrd="0" presId="urn:microsoft.com/office/officeart/2005/8/layout/target3"/>
    <dgm:cxn modelId="{549BCAC3-3985-4FDB-A3C2-2D7E969878CC}" srcId="{1DCC6A9D-D086-4A86-8491-149BBEF9CA85}" destId="{713B4D14-F7D7-46E9-8963-83A8F91F83A4}" srcOrd="0" destOrd="0" parTransId="{25223E13-E005-462F-8B6D-EF318209D269}" sibTransId="{88A5BCF3-E63D-4F75-B119-98F387160748}"/>
    <dgm:cxn modelId="{5D4FD893-F3C7-4AFB-8BED-B5DED70A97DC}" srcId="{E7C87D7D-5E7A-4DBD-8FC1-81CAE0A4F76F}" destId="{6FF94D6A-A533-4F66-B30B-9846696F4019}" srcOrd="1" destOrd="0" parTransId="{5FB2014E-31AA-4631-9234-DFEE5264721A}" sibTransId="{64B528AE-D1B1-48D3-BC29-7DD3D1AA3CF2}"/>
    <dgm:cxn modelId="{0C0A4197-658D-4142-B5A4-0E248648C548}" srcId="{2FDEFC80-E077-4F40-89C3-0BBA4E2A8E28}" destId="{D067F86A-4D9D-470F-A956-E2099CCBC019}" srcOrd="2" destOrd="0" parTransId="{A6D0A879-8E1C-4D04-9BA8-CE0BCA5E9BF2}" sibTransId="{50AB2DC6-567C-4B56-AFA7-4D81D672924C}"/>
    <dgm:cxn modelId="{A314F0E7-A0B1-4AE6-89D2-B54439AADEBD}" type="presOf" srcId="{2BEF5CBF-3774-4B27-98B3-84C975166B43}" destId="{435162EE-3C47-49A8-A4CB-193EE89037F2}" srcOrd="0" destOrd="0" presId="urn:microsoft.com/office/officeart/2005/8/layout/target3"/>
    <dgm:cxn modelId="{BDF4F2FC-885D-4E7C-802C-BDEEA90C83BF}" srcId="{713B4D14-F7D7-46E9-8963-83A8F91F83A4}" destId="{2BEF5CBF-3774-4B27-98B3-84C975166B43}" srcOrd="0" destOrd="0" parTransId="{E4F25618-2AC0-4949-A2A8-77810D331494}" sibTransId="{A8FA36BE-BF26-4274-8F94-1E944FB62496}"/>
    <dgm:cxn modelId="{D12AC8F4-F028-40D3-BD5D-3BA1EEB6BB26}" type="presOf" srcId="{2FDEFC80-E077-4F40-89C3-0BBA4E2A8E28}" destId="{477A1B51-3F94-408A-AF1F-0A5548D7E66A}" srcOrd="1" destOrd="0" presId="urn:microsoft.com/office/officeart/2005/8/layout/target3"/>
    <dgm:cxn modelId="{BD709DB2-580C-4F31-AC7E-161085A491D7}" type="presOf" srcId="{62A812BD-9C12-4D04-BAAA-07F9FF807678}" destId="{435162EE-3C47-49A8-A4CB-193EE89037F2}" srcOrd="0" destOrd="2" presId="urn:microsoft.com/office/officeart/2005/8/layout/target3"/>
    <dgm:cxn modelId="{93352BD4-8215-4E64-85C5-ED3DDAA3D4BC}" type="presOf" srcId="{1DCC6A9D-D086-4A86-8491-149BBEF9CA85}" destId="{0CF7EDF8-80D1-4239-94B3-3CFFB9DD6056}" srcOrd="0" destOrd="0" presId="urn:microsoft.com/office/officeart/2005/8/layout/target3"/>
    <dgm:cxn modelId="{4B02292F-D4E7-4A40-B01C-378D61D75B9B}" srcId="{2FDEFC80-E077-4F40-89C3-0BBA4E2A8E28}" destId="{789DA989-5FE9-4434-AB3E-E2323B6CEB5F}" srcOrd="0" destOrd="0" parTransId="{C009FE98-B316-4822-A867-2528377B27F4}" sibTransId="{BC7B56D9-3797-40DF-A512-EFCDDF32FB63}"/>
    <dgm:cxn modelId="{549DE0D4-C25F-483B-8FD8-E22DDE650666}" type="presOf" srcId="{C50D328D-E32E-4D18-9347-3DE610F72D60}" destId="{371D5DEC-8AAF-4A3B-B0B4-E011D1BACF5B}" srcOrd="0" destOrd="2" presId="urn:microsoft.com/office/officeart/2005/8/layout/target3"/>
    <dgm:cxn modelId="{DC01E35C-F8AB-4F31-8E5E-DB5935BEEFC9}" srcId="{E7C87D7D-5E7A-4DBD-8FC1-81CAE0A4F76F}" destId="{079F9373-80A3-4A9F-B5E2-2830250962FD}" srcOrd="0" destOrd="0" parTransId="{B12C8585-3965-4751-BA9B-5B69F37C1A8A}" sibTransId="{17B1042C-14A5-44A6-BBFB-1519FD6767CD}"/>
    <dgm:cxn modelId="{779E216E-2589-44BE-8040-1A2F50723D86}" srcId="{713B4D14-F7D7-46E9-8963-83A8F91F83A4}" destId="{0B7CD0A2-1144-4E75-987F-B1C1A9453B38}" srcOrd="1" destOrd="0" parTransId="{CF31721D-4AAF-403A-A97E-044E5082647A}" sibTransId="{34752E7B-3EEC-431C-99E5-DC3F8454D1B3}"/>
    <dgm:cxn modelId="{2F53E08A-C549-4D8F-B72B-3114C2C98E41}" type="presOf" srcId="{2FDEFC80-E077-4F40-89C3-0BBA4E2A8E28}" destId="{4A64D74E-C9AF-4500-AAC3-CBE9A8706649}" srcOrd="0" destOrd="0" presId="urn:microsoft.com/office/officeart/2005/8/layout/target3"/>
    <dgm:cxn modelId="{2C41C28A-CDDE-4390-A4D3-F1E8B595786F}" srcId="{713B4D14-F7D7-46E9-8963-83A8F91F83A4}" destId="{F74E1F18-A0E8-46CB-8DAA-D6FA4F059163}" srcOrd="4" destOrd="0" parTransId="{EA079A92-D36D-4463-926F-B1BC3756A479}" sibTransId="{3631D225-D989-4169-9A1D-3F5BEA9939FF}"/>
    <dgm:cxn modelId="{83579E2E-AD2B-45A5-B47E-34DE37A666A9}" type="presOf" srcId="{D067F86A-4D9D-470F-A956-E2099CCBC019}" destId="{83B97C52-5CB3-46C7-A767-B38FA1BEF903}" srcOrd="0" destOrd="2" presId="urn:microsoft.com/office/officeart/2005/8/layout/target3"/>
    <dgm:cxn modelId="{B5978D03-7E8E-4314-973D-5DE800C6306C}" type="presOf" srcId="{E7C87D7D-5E7A-4DBD-8FC1-81CAE0A4F76F}" destId="{78A19C25-81F8-4073-B0C9-3FBB75B9A1DD}" srcOrd="1" destOrd="0" presId="urn:microsoft.com/office/officeart/2005/8/layout/target3"/>
    <dgm:cxn modelId="{4B1410CD-EE5B-4EB5-A225-35FFA6D2945C}" type="presOf" srcId="{F74E1F18-A0E8-46CB-8DAA-D6FA4F059163}" destId="{435162EE-3C47-49A8-A4CB-193EE89037F2}" srcOrd="0" destOrd="4" presId="urn:microsoft.com/office/officeart/2005/8/layout/target3"/>
    <dgm:cxn modelId="{BB29F629-17D2-4476-9DED-6EE10982FD3C}" srcId="{E7C87D7D-5E7A-4DBD-8FC1-81CAE0A4F76F}" destId="{C50D328D-E32E-4D18-9347-3DE610F72D60}" srcOrd="2" destOrd="0" parTransId="{E72D3296-8495-4AD5-A197-7B87FA1B9C34}" sibTransId="{4692ACC8-B6A3-400B-938F-A4E09F046C25}"/>
    <dgm:cxn modelId="{2990B646-09A0-472C-95B2-5FC1D220C4A6}" type="presParOf" srcId="{0CF7EDF8-80D1-4239-94B3-3CFFB9DD6056}" destId="{48294614-7939-487B-8C91-5E765B882C4D}" srcOrd="0" destOrd="0" presId="urn:microsoft.com/office/officeart/2005/8/layout/target3"/>
    <dgm:cxn modelId="{092BEB20-C5D6-41D3-A984-E4869E8E0C8E}" type="presParOf" srcId="{0CF7EDF8-80D1-4239-94B3-3CFFB9DD6056}" destId="{8BE52B6D-9681-4E7A-A345-ACD7BA7544F5}" srcOrd="1" destOrd="0" presId="urn:microsoft.com/office/officeart/2005/8/layout/target3"/>
    <dgm:cxn modelId="{F416FDCE-3365-4C8F-BBBE-711130D5CC5E}" type="presParOf" srcId="{0CF7EDF8-80D1-4239-94B3-3CFFB9DD6056}" destId="{B838769B-2EB0-44E6-87E2-82ABC3133373}" srcOrd="2" destOrd="0" presId="urn:microsoft.com/office/officeart/2005/8/layout/target3"/>
    <dgm:cxn modelId="{CE1063CA-5E0E-4A8D-9298-0EA5FDC88AA6}" type="presParOf" srcId="{0CF7EDF8-80D1-4239-94B3-3CFFB9DD6056}" destId="{F2A5395D-EC12-408D-9369-3A8B0EDD670F}" srcOrd="3" destOrd="0" presId="urn:microsoft.com/office/officeart/2005/8/layout/target3"/>
    <dgm:cxn modelId="{949562CC-A59C-4CCC-A037-BAE7E5647490}" type="presParOf" srcId="{0CF7EDF8-80D1-4239-94B3-3CFFB9DD6056}" destId="{EC2D4A73-F0C2-48DA-81D3-47186CBDE1E9}" srcOrd="4" destOrd="0" presId="urn:microsoft.com/office/officeart/2005/8/layout/target3"/>
    <dgm:cxn modelId="{811CC7DF-AD63-40AF-B05E-8A0492691F53}" type="presParOf" srcId="{0CF7EDF8-80D1-4239-94B3-3CFFB9DD6056}" destId="{4A64D74E-C9AF-4500-AAC3-CBE9A8706649}" srcOrd="5" destOrd="0" presId="urn:microsoft.com/office/officeart/2005/8/layout/target3"/>
    <dgm:cxn modelId="{68D47BF9-78B8-4401-9827-DF6E3D86A77E}" type="presParOf" srcId="{0CF7EDF8-80D1-4239-94B3-3CFFB9DD6056}" destId="{CA6EC51A-0704-45F4-877A-414034E0C59A}" srcOrd="6" destOrd="0" presId="urn:microsoft.com/office/officeart/2005/8/layout/target3"/>
    <dgm:cxn modelId="{A6A34314-BE20-4BC6-B916-C7C92948AC2F}" type="presParOf" srcId="{0CF7EDF8-80D1-4239-94B3-3CFFB9DD6056}" destId="{82FDF2DA-F1DB-4F6C-A440-28AC51468333}" srcOrd="7" destOrd="0" presId="urn:microsoft.com/office/officeart/2005/8/layout/target3"/>
    <dgm:cxn modelId="{D8153065-B291-4F53-99F7-D82CF53BF582}" type="presParOf" srcId="{0CF7EDF8-80D1-4239-94B3-3CFFB9DD6056}" destId="{7AB88A87-6D42-498C-B305-DE6FBAC2C59C}" srcOrd="8" destOrd="0" presId="urn:microsoft.com/office/officeart/2005/8/layout/target3"/>
    <dgm:cxn modelId="{983739E1-BD04-486C-850D-1A8A05AA4D53}" type="presParOf" srcId="{0CF7EDF8-80D1-4239-94B3-3CFFB9DD6056}" destId="{D617495B-07A2-487C-B61C-FEF426B7C1CE}" srcOrd="9" destOrd="0" presId="urn:microsoft.com/office/officeart/2005/8/layout/target3"/>
    <dgm:cxn modelId="{81ADA6D2-27B3-45CB-90F5-2A263EFFA6A9}" type="presParOf" srcId="{0CF7EDF8-80D1-4239-94B3-3CFFB9DD6056}" destId="{435162EE-3C47-49A8-A4CB-193EE89037F2}" srcOrd="10" destOrd="0" presId="urn:microsoft.com/office/officeart/2005/8/layout/target3"/>
    <dgm:cxn modelId="{97F1DD87-FCA7-4421-88AB-C76389DAA45C}" type="presParOf" srcId="{0CF7EDF8-80D1-4239-94B3-3CFFB9DD6056}" destId="{477A1B51-3F94-408A-AF1F-0A5548D7E66A}" srcOrd="11" destOrd="0" presId="urn:microsoft.com/office/officeart/2005/8/layout/target3"/>
    <dgm:cxn modelId="{FB051ABC-AA38-4065-B21C-D79D4AE39D8B}" type="presParOf" srcId="{0CF7EDF8-80D1-4239-94B3-3CFFB9DD6056}" destId="{83B97C52-5CB3-46C7-A767-B38FA1BEF903}" srcOrd="12" destOrd="0" presId="urn:microsoft.com/office/officeart/2005/8/layout/target3"/>
    <dgm:cxn modelId="{21EFD56A-29F4-4C10-9B52-3A1061B99FEA}" type="presParOf" srcId="{0CF7EDF8-80D1-4239-94B3-3CFFB9DD6056}" destId="{78A19C25-81F8-4073-B0C9-3FBB75B9A1DD}" srcOrd="13" destOrd="0" presId="urn:microsoft.com/office/officeart/2005/8/layout/target3"/>
    <dgm:cxn modelId="{03432EC0-34EE-4901-8A5A-74A11F6FA83B}" type="presParOf" srcId="{0CF7EDF8-80D1-4239-94B3-3CFFB9DD6056}" destId="{371D5DEC-8AAF-4A3B-B0B4-E011D1BACF5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3125CE-9665-483C-8239-2FD66A10BF34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1CE85C-9482-4197-9F35-A1962AC8E8CE}">
      <dgm:prSet phldrT="[Текст]"/>
      <dgm:spPr/>
      <dgm:t>
        <a:bodyPr/>
        <a:lstStyle/>
        <a:p>
          <a:r>
            <a:rPr lang="ru-RU" dirty="0" smtClean="0"/>
            <a:t>ОРЦ МБДОУ Детский сад № 187</a:t>
          </a:r>
          <a:endParaRPr lang="ru-RU" dirty="0"/>
        </a:p>
      </dgm:t>
    </dgm:pt>
    <dgm:pt modelId="{94FC75A3-FE99-4667-8BAF-8A5BBE5074B5}" type="parTrans" cxnId="{0353E748-1B4B-41C6-A01E-EA6A5A37EE15}">
      <dgm:prSet/>
      <dgm:spPr/>
      <dgm:t>
        <a:bodyPr/>
        <a:lstStyle/>
        <a:p>
          <a:endParaRPr lang="ru-RU"/>
        </a:p>
      </dgm:t>
    </dgm:pt>
    <dgm:pt modelId="{9573AEAC-5FB7-4A33-8883-5DBF149B5575}" type="sibTrans" cxnId="{0353E748-1B4B-41C6-A01E-EA6A5A37EE15}">
      <dgm:prSet/>
      <dgm:spPr/>
      <dgm:t>
        <a:bodyPr/>
        <a:lstStyle/>
        <a:p>
          <a:endParaRPr lang="ru-RU"/>
        </a:p>
      </dgm:t>
    </dgm:pt>
    <dgm:pt modelId="{B2C2D48A-D7D3-49FD-8FED-8F69DD860483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МБОУ СШ  № 59, 68, 60, 54 </a:t>
          </a:r>
          <a:endParaRPr lang="ru-RU" b="1" dirty="0">
            <a:solidFill>
              <a:srgbClr val="0000CC"/>
            </a:solidFill>
          </a:endParaRPr>
        </a:p>
      </dgm:t>
    </dgm:pt>
    <dgm:pt modelId="{34869B80-A8FC-4F68-9A54-8CE5D16A893A}" type="parTrans" cxnId="{453B9D74-FD92-433C-B0EB-DC0E0E29EAD4}">
      <dgm:prSet/>
      <dgm:spPr/>
      <dgm:t>
        <a:bodyPr/>
        <a:lstStyle/>
        <a:p>
          <a:endParaRPr lang="ru-RU"/>
        </a:p>
      </dgm:t>
    </dgm:pt>
    <dgm:pt modelId="{81DE3298-A628-47A3-9B2F-EF52329CB9D5}" type="sibTrans" cxnId="{453B9D74-FD92-433C-B0EB-DC0E0E29EAD4}">
      <dgm:prSet/>
      <dgm:spPr/>
      <dgm:t>
        <a:bodyPr/>
        <a:lstStyle/>
        <a:p>
          <a:endParaRPr lang="ru-RU"/>
        </a:p>
      </dgm:t>
    </dgm:pt>
    <dgm:pt modelId="{3D99944F-3C6C-42AA-9A54-6EDB14CC6B35}">
      <dgm:prSet phldrT="[Текст]"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ОРЦ МБДОУ                № 94,                     № 140 </a:t>
          </a:r>
          <a:endParaRPr lang="ru-RU" b="1" dirty="0">
            <a:solidFill>
              <a:srgbClr val="0000CC"/>
            </a:solidFill>
          </a:endParaRPr>
        </a:p>
      </dgm:t>
    </dgm:pt>
    <dgm:pt modelId="{047F4DC6-8877-4EB6-8179-2D5DF3917923}" type="parTrans" cxnId="{621198BC-98A5-4E81-8F64-891E05E080D3}">
      <dgm:prSet/>
      <dgm:spPr/>
      <dgm:t>
        <a:bodyPr/>
        <a:lstStyle/>
        <a:p>
          <a:endParaRPr lang="ru-RU"/>
        </a:p>
      </dgm:t>
    </dgm:pt>
    <dgm:pt modelId="{BAC3DAB8-DFE9-4FA4-B876-B51F9500F495}" type="sibTrans" cxnId="{621198BC-98A5-4E81-8F64-891E05E080D3}">
      <dgm:prSet/>
      <dgm:spPr/>
      <dgm:t>
        <a:bodyPr/>
        <a:lstStyle/>
        <a:p>
          <a:endParaRPr lang="ru-RU"/>
        </a:p>
      </dgm:t>
    </dgm:pt>
    <dgm:pt modelId="{59DFC78C-5C1A-4969-AE88-2644F49FC514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solidFill>
                <a:srgbClr val="0000CC"/>
              </a:solidFill>
            </a:rPr>
            <a:t>Библиотека № 6</a:t>
          </a:r>
          <a:endParaRPr lang="ru-RU" b="1" dirty="0">
            <a:solidFill>
              <a:srgbClr val="0000CC"/>
            </a:solidFill>
          </a:endParaRPr>
        </a:p>
      </dgm:t>
    </dgm:pt>
    <dgm:pt modelId="{EF8A39E0-54EF-483B-83E1-D28F3CBAA36A}" type="parTrans" cxnId="{DDCE2D4A-AD7D-465D-9756-D1AFE6C573D8}">
      <dgm:prSet/>
      <dgm:spPr/>
      <dgm:t>
        <a:bodyPr/>
        <a:lstStyle/>
        <a:p>
          <a:endParaRPr lang="ru-RU"/>
        </a:p>
      </dgm:t>
    </dgm:pt>
    <dgm:pt modelId="{69E58280-8F05-496F-A8A0-3D9C33D5851A}" type="sibTrans" cxnId="{DDCE2D4A-AD7D-465D-9756-D1AFE6C573D8}">
      <dgm:prSet/>
      <dgm:spPr/>
      <dgm:t>
        <a:bodyPr/>
        <a:lstStyle/>
        <a:p>
          <a:endParaRPr lang="ru-RU"/>
        </a:p>
      </dgm:t>
    </dgm:pt>
    <dgm:pt modelId="{5E7CFC86-6992-45C9-B079-5D4CCE15E0E6}">
      <dgm:prSet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МУК КЦ «Маймакса»</a:t>
          </a:r>
          <a:endParaRPr lang="ru-RU" b="1" dirty="0">
            <a:solidFill>
              <a:srgbClr val="0000CC"/>
            </a:solidFill>
          </a:endParaRPr>
        </a:p>
      </dgm:t>
    </dgm:pt>
    <dgm:pt modelId="{BE9FBA42-F605-499B-AFF2-B2D63B4F910B}" type="parTrans" cxnId="{B1FD175A-6CD5-4580-AE03-AF03CE2FDF4A}">
      <dgm:prSet/>
      <dgm:spPr/>
      <dgm:t>
        <a:bodyPr/>
        <a:lstStyle/>
        <a:p>
          <a:endParaRPr lang="ru-RU"/>
        </a:p>
      </dgm:t>
    </dgm:pt>
    <dgm:pt modelId="{D1A1AD6B-A3A1-44F4-9EBA-69904EC809E9}" type="sibTrans" cxnId="{B1FD175A-6CD5-4580-AE03-AF03CE2FDF4A}">
      <dgm:prSet/>
      <dgm:spPr/>
      <dgm:t>
        <a:bodyPr/>
        <a:lstStyle/>
        <a:p>
          <a:endParaRPr lang="ru-RU"/>
        </a:p>
      </dgm:t>
    </dgm:pt>
    <dgm:pt modelId="{67F02DED-4605-4110-8F04-9323B350ECDB}">
      <dgm:prSet/>
      <dgm:spPr/>
      <dgm:t>
        <a:bodyPr/>
        <a:lstStyle/>
        <a:p>
          <a:r>
            <a:rPr lang="ru-RU" b="1" dirty="0" smtClean="0">
              <a:solidFill>
                <a:srgbClr val="0000CC"/>
              </a:solidFill>
            </a:rPr>
            <a:t>МБУ «</a:t>
          </a:r>
          <a:r>
            <a:rPr lang="ru-RU" b="1" dirty="0" err="1" smtClean="0">
              <a:solidFill>
                <a:srgbClr val="0000CC"/>
              </a:solidFill>
            </a:rPr>
            <a:t>Леда</a:t>
          </a:r>
          <a:r>
            <a:rPr lang="ru-RU" b="1" dirty="0" smtClean="0">
              <a:solidFill>
                <a:srgbClr val="0000CC"/>
              </a:solidFill>
            </a:rPr>
            <a:t>»</a:t>
          </a:r>
          <a:endParaRPr lang="ru-RU" b="1" dirty="0">
            <a:solidFill>
              <a:srgbClr val="0000CC"/>
            </a:solidFill>
          </a:endParaRPr>
        </a:p>
      </dgm:t>
    </dgm:pt>
    <dgm:pt modelId="{49B7AB2C-74FC-475A-917E-496D18D1FCDF}" type="parTrans" cxnId="{A8EA9A1E-B3E3-43D1-91E0-E8024A03B958}">
      <dgm:prSet/>
      <dgm:spPr/>
      <dgm:t>
        <a:bodyPr/>
        <a:lstStyle/>
        <a:p>
          <a:endParaRPr lang="ru-RU"/>
        </a:p>
      </dgm:t>
    </dgm:pt>
    <dgm:pt modelId="{984A09A7-8307-4E57-8F5F-A677CF676F73}" type="sibTrans" cxnId="{A8EA9A1E-B3E3-43D1-91E0-E8024A03B958}">
      <dgm:prSet/>
      <dgm:spPr/>
      <dgm:t>
        <a:bodyPr/>
        <a:lstStyle/>
        <a:p>
          <a:endParaRPr lang="ru-RU"/>
        </a:p>
      </dgm:t>
    </dgm:pt>
    <dgm:pt modelId="{87EECD3F-96A2-4DA8-A124-1B3672449F32}" type="pres">
      <dgm:prSet presAssocID="{533125CE-9665-483C-8239-2FD66A10BF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119678-8C1C-4451-A13A-03CD2F83FA79}" type="pres">
      <dgm:prSet presAssocID="{031CE85C-9482-4197-9F35-A1962AC8E8CE}" presName="roof" presStyleLbl="dkBgShp" presStyleIdx="0" presStyleCnt="2"/>
      <dgm:spPr/>
      <dgm:t>
        <a:bodyPr/>
        <a:lstStyle/>
        <a:p>
          <a:endParaRPr lang="ru-RU"/>
        </a:p>
      </dgm:t>
    </dgm:pt>
    <dgm:pt modelId="{ED08592F-9D90-41CD-A690-C34459D1E075}" type="pres">
      <dgm:prSet presAssocID="{031CE85C-9482-4197-9F35-A1962AC8E8CE}" presName="pillars" presStyleCnt="0"/>
      <dgm:spPr/>
    </dgm:pt>
    <dgm:pt modelId="{5E8D3A33-6060-42AC-9C32-55F57D2B38BA}" type="pres">
      <dgm:prSet presAssocID="{031CE85C-9482-4197-9F35-A1962AC8E8C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C921B-F699-4D2D-8802-8BD1B946A393}" type="pres">
      <dgm:prSet presAssocID="{3D99944F-3C6C-42AA-9A54-6EDB14CC6B3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090CE-3659-4B08-A86A-3C6077231987}" type="pres">
      <dgm:prSet presAssocID="{59DFC78C-5C1A-4969-AE88-2644F49FC514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B22E4-1E50-4899-8460-0EB941EAFAAA}" type="pres">
      <dgm:prSet presAssocID="{5E7CFC86-6992-45C9-B079-5D4CCE15E0E6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1C889-7615-4718-BED8-5816506EA664}" type="pres">
      <dgm:prSet presAssocID="{67F02DED-4605-4110-8F04-9323B350ECDB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AF36C-AE56-4842-9025-9D42958083E2}" type="pres">
      <dgm:prSet presAssocID="{031CE85C-9482-4197-9F35-A1962AC8E8CE}" presName="base" presStyleLbl="dkBgShp" presStyleIdx="1" presStyleCnt="2"/>
      <dgm:spPr/>
    </dgm:pt>
  </dgm:ptLst>
  <dgm:cxnLst>
    <dgm:cxn modelId="{8529E17F-C27C-42E2-AD59-EEB103CB5CFB}" type="presOf" srcId="{3D99944F-3C6C-42AA-9A54-6EDB14CC6B35}" destId="{62FC921B-F699-4D2D-8802-8BD1B946A393}" srcOrd="0" destOrd="0" presId="urn:microsoft.com/office/officeart/2005/8/layout/hList3"/>
    <dgm:cxn modelId="{1F98EA6D-4F78-4E47-A2FC-59E975FA6FA2}" type="presOf" srcId="{59DFC78C-5C1A-4969-AE88-2644F49FC514}" destId="{54D090CE-3659-4B08-A86A-3C6077231987}" srcOrd="0" destOrd="0" presId="urn:microsoft.com/office/officeart/2005/8/layout/hList3"/>
    <dgm:cxn modelId="{DDCE2D4A-AD7D-465D-9756-D1AFE6C573D8}" srcId="{031CE85C-9482-4197-9F35-A1962AC8E8CE}" destId="{59DFC78C-5C1A-4969-AE88-2644F49FC514}" srcOrd="2" destOrd="0" parTransId="{EF8A39E0-54EF-483B-83E1-D28F3CBAA36A}" sibTransId="{69E58280-8F05-496F-A8A0-3D9C33D5851A}"/>
    <dgm:cxn modelId="{A8EA9A1E-B3E3-43D1-91E0-E8024A03B958}" srcId="{031CE85C-9482-4197-9F35-A1962AC8E8CE}" destId="{67F02DED-4605-4110-8F04-9323B350ECDB}" srcOrd="4" destOrd="0" parTransId="{49B7AB2C-74FC-475A-917E-496D18D1FCDF}" sibTransId="{984A09A7-8307-4E57-8F5F-A677CF676F73}"/>
    <dgm:cxn modelId="{0353E748-1B4B-41C6-A01E-EA6A5A37EE15}" srcId="{533125CE-9665-483C-8239-2FD66A10BF34}" destId="{031CE85C-9482-4197-9F35-A1962AC8E8CE}" srcOrd="0" destOrd="0" parTransId="{94FC75A3-FE99-4667-8BAF-8A5BBE5074B5}" sibTransId="{9573AEAC-5FB7-4A33-8883-5DBF149B5575}"/>
    <dgm:cxn modelId="{5ACA0CEB-EBAC-4DC2-AD90-EBCB40264EA2}" type="presOf" srcId="{67F02DED-4605-4110-8F04-9323B350ECDB}" destId="{8681C889-7615-4718-BED8-5816506EA664}" srcOrd="0" destOrd="0" presId="urn:microsoft.com/office/officeart/2005/8/layout/hList3"/>
    <dgm:cxn modelId="{453B9D74-FD92-433C-B0EB-DC0E0E29EAD4}" srcId="{031CE85C-9482-4197-9F35-A1962AC8E8CE}" destId="{B2C2D48A-D7D3-49FD-8FED-8F69DD860483}" srcOrd="0" destOrd="0" parTransId="{34869B80-A8FC-4F68-9A54-8CE5D16A893A}" sibTransId="{81DE3298-A628-47A3-9B2F-EF52329CB9D5}"/>
    <dgm:cxn modelId="{1ACFA0A7-614E-4C08-8835-2758BDDD4043}" type="presOf" srcId="{031CE85C-9482-4197-9F35-A1962AC8E8CE}" destId="{B2119678-8C1C-4451-A13A-03CD2F83FA79}" srcOrd="0" destOrd="0" presId="urn:microsoft.com/office/officeart/2005/8/layout/hList3"/>
    <dgm:cxn modelId="{99E3A9BD-FFCC-4496-A911-8144018779B4}" type="presOf" srcId="{B2C2D48A-D7D3-49FD-8FED-8F69DD860483}" destId="{5E8D3A33-6060-42AC-9C32-55F57D2B38BA}" srcOrd="0" destOrd="0" presId="urn:microsoft.com/office/officeart/2005/8/layout/hList3"/>
    <dgm:cxn modelId="{621198BC-98A5-4E81-8F64-891E05E080D3}" srcId="{031CE85C-9482-4197-9F35-A1962AC8E8CE}" destId="{3D99944F-3C6C-42AA-9A54-6EDB14CC6B35}" srcOrd="1" destOrd="0" parTransId="{047F4DC6-8877-4EB6-8179-2D5DF3917923}" sibTransId="{BAC3DAB8-DFE9-4FA4-B876-B51F9500F495}"/>
    <dgm:cxn modelId="{B1FD175A-6CD5-4580-AE03-AF03CE2FDF4A}" srcId="{031CE85C-9482-4197-9F35-A1962AC8E8CE}" destId="{5E7CFC86-6992-45C9-B079-5D4CCE15E0E6}" srcOrd="3" destOrd="0" parTransId="{BE9FBA42-F605-499B-AFF2-B2D63B4F910B}" sibTransId="{D1A1AD6B-A3A1-44F4-9EBA-69904EC809E9}"/>
    <dgm:cxn modelId="{76FD1875-A7D2-47B1-8E41-D88E3CFD7F70}" type="presOf" srcId="{533125CE-9665-483C-8239-2FD66A10BF34}" destId="{87EECD3F-96A2-4DA8-A124-1B3672449F32}" srcOrd="0" destOrd="0" presId="urn:microsoft.com/office/officeart/2005/8/layout/hList3"/>
    <dgm:cxn modelId="{E857E709-FA97-4A28-AA86-31D8813039EC}" type="presOf" srcId="{5E7CFC86-6992-45C9-B079-5D4CCE15E0E6}" destId="{5A9B22E4-1E50-4899-8460-0EB941EAFAAA}" srcOrd="0" destOrd="0" presId="urn:microsoft.com/office/officeart/2005/8/layout/hList3"/>
    <dgm:cxn modelId="{AB9E6D2E-E031-400F-8753-976CB26B3463}" type="presParOf" srcId="{87EECD3F-96A2-4DA8-A124-1B3672449F32}" destId="{B2119678-8C1C-4451-A13A-03CD2F83FA79}" srcOrd="0" destOrd="0" presId="urn:microsoft.com/office/officeart/2005/8/layout/hList3"/>
    <dgm:cxn modelId="{D7EF369C-73A2-40D0-BC2D-B04875691AD1}" type="presParOf" srcId="{87EECD3F-96A2-4DA8-A124-1B3672449F32}" destId="{ED08592F-9D90-41CD-A690-C34459D1E075}" srcOrd="1" destOrd="0" presId="urn:microsoft.com/office/officeart/2005/8/layout/hList3"/>
    <dgm:cxn modelId="{3498CD3C-927B-4DE4-9180-691F649E5B6A}" type="presParOf" srcId="{ED08592F-9D90-41CD-A690-C34459D1E075}" destId="{5E8D3A33-6060-42AC-9C32-55F57D2B38BA}" srcOrd="0" destOrd="0" presId="urn:microsoft.com/office/officeart/2005/8/layout/hList3"/>
    <dgm:cxn modelId="{99F8CAFB-600F-46B4-BAD8-668CF34DBAE7}" type="presParOf" srcId="{ED08592F-9D90-41CD-A690-C34459D1E075}" destId="{62FC921B-F699-4D2D-8802-8BD1B946A393}" srcOrd="1" destOrd="0" presId="urn:microsoft.com/office/officeart/2005/8/layout/hList3"/>
    <dgm:cxn modelId="{170E6545-AAE1-4859-856C-6B9DB51FA881}" type="presParOf" srcId="{ED08592F-9D90-41CD-A690-C34459D1E075}" destId="{54D090CE-3659-4B08-A86A-3C6077231987}" srcOrd="2" destOrd="0" presId="urn:microsoft.com/office/officeart/2005/8/layout/hList3"/>
    <dgm:cxn modelId="{520F1B93-9A8F-4629-980D-BD4DDCF2A0D0}" type="presParOf" srcId="{ED08592F-9D90-41CD-A690-C34459D1E075}" destId="{5A9B22E4-1E50-4899-8460-0EB941EAFAAA}" srcOrd="3" destOrd="0" presId="urn:microsoft.com/office/officeart/2005/8/layout/hList3"/>
    <dgm:cxn modelId="{5332AF74-30FD-4D94-A06E-A1B6788FBC6D}" type="presParOf" srcId="{ED08592F-9D90-41CD-A690-C34459D1E075}" destId="{8681C889-7615-4718-BED8-5816506EA664}" srcOrd="4" destOrd="0" presId="urn:microsoft.com/office/officeart/2005/8/layout/hList3"/>
    <dgm:cxn modelId="{B8E0F803-E394-4EBF-992B-FC02B4BBACD5}" type="presParOf" srcId="{87EECD3F-96A2-4DA8-A124-1B3672449F32}" destId="{049AF36C-AE56-4842-9025-9D42958083E2}" srcOrd="2" destOrd="0" presId="urn:microsoft.com/office/officeart/2005/8/layout/hList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BF6F18-1634-41C2-A6F6-EA1D408BABCB}">
      <dsp:nvSpPr>
        <dsp:cNvPr id="0" name=""/>
        <dsp:cNvSpPr/>
      </dsp:nvSpPr>
      <dsp:spPr>
        <a:xfrm>
          <a:off x="-55514" y="0"/>
          <a:ext cx="5688632" cy="56886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466DA-BC40-47CC-B164-5990EB137934}">
      <dsp:nvSpPr>
        <dsp:cNvPr id="0" name=""/>
        <dsp:cNvSpPr/>
      </dsp:nvSpPr>
      <dsp:spPr>
        <a:xfrm>
          <a:off x="1011359" y="569418"/>
          <a:ext cx="7252493" cy="577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Руководитель ОРЦ</a:t>
          </a:r>
          <a:endParaRPr lang="ru-RU" sz="2000" b="1" kern="1200" dirty="0"/>
        </a:p>
      </dsp:txBody>
      <dsp:txXfrm>
        <a:off x="1011359" y="569418"/>
        <a:ext cx="7252493" cy="577751"/>
      </dsp:txXfrm>
    </dsp:sp>
    <dsp:sp modelId="{EDF6C84D-B80A-408C-8731-D64411E146F0}">
      <dsp:nvSpPr>
        <dsp:cNvPr id="0" name=""/>
        <dsp:cNvSpPr/>
      </dsp:nvSpPr>
      <dsp:spPr>
        <a:xfrm>
          <a:off x="1000821" y="1219389"/>
          <a:ext cx="7273570" cy="577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Методический  Совет</a:t>
          </a:r>
          <a:endParaRPr lang="ru-RU" sz="2000" b="1" kern="1200" dirty="0"/>
        </a:p>
      </dsp:txBody>
      <dsp:txXfrm>
        <a:off x="1000821" y="1219389"/>
        <a:ext cx="7273570" cy="577751"/>
      </dsp:txXfrm>
    </dsp:sp>
    <dsp:sp modelId="{9BCFBB30-EAB8-44A6-8A1B-4B0A01BA6EDA}">
      <dsp:nvSpPr>
        <dsp:cNvPr id="0" name=""/>
        <dsp:cNvSpPr/>
      </dsp:nvSpPr>
      <dsp:spPr>
        <a:xfrm>
          <a:off x="1000821" y="1869360"/>
          <a:ext cx="7273570" cy="577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Демонстрационные площадки (три)</a:t>
          </a:r>
          <a:endParaRPr lang="ru-RU" sz="2000" b="1" kern="1200" dirty="0"/>
        </a:p>
      </dsp:txBody>
      <dsp:txXfrm>
        <a:off x="1000821" y="1869360"/>
        <a:ext cx="7273570" cy="577751"/>
      </dsp:txXfrm>
    </dsp:sp>
    <dsp:sp modelId="{A0DF41F7-B317-48D5-8265-F48A7629DBC2}">
      <dsp:nvSpPr>
        <dsp:cNvPr id="0" name=""/>
        <dsp:cNvSpPr/>
      </dsp:nvSpPr>
      <dsp:spPr>
        <a:xfrm>
          <a:off x="981150" y="2488436"/>
          <a:ext cx="7295016" cy="577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ММО для музыкальных руководителей</a:t>
          </a:r>
          <a:endParaRPr lang="ru-RU" sz="2000" b="1" kern="1200" dirty="0"/>
        </a:p>
      </dsp:txBody>
      <dsp:txXfrm>
        <a:off x="981150" y="2488436"/>
        <a:ext cx="7295016" cy="577751"/>
      </dsp:txXfrm>
    </dsp:sp>
    <dsp:sp modelId="{3263582C-C43F-4477-9C4A-C64E93DF33EB}">
      <dsp:nvSpPr>
        <dsp:cNvPr id="0" name=""/>
        <dsp:cNvSpPr/>
      </dsp:nvSpPr>
      <dsp:spPr>
        <a:xfrm>
          <a:off x="990098" y="3169301"/>
          <a:ext cx="7295016" cy="577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ММО для инструкторов по физическому развитию</a:t>
          </a:r>
          <a:endParaRPr lang="ru-RU" sz="2000" b="1" kern="1200" dirty="0"/>
        </a:p>
      </dsp:txBody>
      <dsp:txXfrm>
        <a:off x="990098" y="3169301"/>
        <a:ext cx="7295016" cy="577751"/>
      </dsp:txXfrm>
    </dsp:sp>
    <dsp:sp modelId="{28F57E51-0207-4999-92BA-17ACFEFAD871}">
      <dsp:nvSpPr>
        <dsp:cNvPr id="0" name=""/>
        <dsp:cNvSpPr/>
      </dsp:nvSpPr>
      <dsp:spPr>
        <a:xfrm>
          <a:off x="990098" y="3819271"/>
          <a:ext cx="7295016" cy="577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 «Школа молодого педагога»</a:t>
          </a:r>
          <a:endParaRPr lang="ru-RU" sz="2000" b="1" kern="1200" dirty="0"/>
        </a:p>
      </dsp:txBody>
      <dsp:txXfrm>
        <a:off x="990098" y="3819271"/>
        <a:ext cx="7295016" cy="577751"/>
      </dsp:txXfrm>
    </dsp:sp>
    <dsp:sp modelId="{0DD108FD-94D4-49D6-BED1-85FBA2E3DF6F}">
      <dsp:nvSpPr>
        <dsp:cNvPr id="0" name=""/>
        <dsp:cNvSpPr/>
      </dsp:nvSpPr>
      <dsp:spPr>
        <a:xfrm>
          <a:off x="1021250" y="4469242"/>
          <a:ext cx="7232711" cy="5777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ФАКТИЧЕСКОЕ ВЫПОЛНЕНИЕ ПЛАНА ОРЦ НА 2019 ГОД – 100%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1021250" y="4469242"/>
        <a:ext cx="7232711" cy="5777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D23A4C-E0CD-4987-9EB1-FFA541CCCEFF}">
      <dsp:nvSpPr>
        <dsp:cNvPr id="0" name=""/>
        <dsp:cNvSpPr/>
      </dsp:nvSpPr>
      <dsp:spPr>
        <a:xfrm>
          <a:off x="558174" y="2320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Технологии развивающего, проблемного , интегрированного обучения</a:t>
          </a:r>
          <a:endParaRPr lang="ru-RU" sz="1600" b="1" kern="1200" dirty="0"/>
        </a:p>
      </dsp:txBody>
      <dsp:txXfrm>
        <a:off x="558174" y="2320"/>
        <a:ext cx="2373943" cy="1424366"/>
      </dsp:txXfrm>
    </dsp:sp>
    <dsp:sp modelId="{636F63D1-FD27-47EE-8B51-1D9FBE23AF4A}">
      <dsp:nvSpPr>
        <dsp:cNvPr id="0" name=""/>
        <dsp:cNvSpPr/>
      </dsp:nvSpPr>
      <dsp:spPr>
        <a:xfrm>
          <a:off x="3169512" y="2320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Здоровьесберегающие</a:t>
          </a:r>
          <a:r>
            <a:rPr lang="ru-RU" sz="1600" b="1" kern="1200" dirty="0" smtClean="0"/>
            <a:t>, проектные и игровые, технологии</a:t>
          </a:r>
          <a:endParaRPr lang="ru-RU" sz="1600" b="1" kern="1200" dirty="0"/>
        </a:p>
      </dsp:txBody>
      <dsp:txXfrm>
        <a:off x="3169512" y="2320"/>
        <a:ext cx="2373943" cy="1424366"/>
      </dsp:txXfrm>
    </dsp:sp>
    <dsp:sp modelId="{F008377F-3994-475D-BA75-740F1E899BCC}">
      <dsp:nvSpPr>
        <dsp:cNvPr id="0" name=""/>
        <dsp:cNvSpPr/>
      </dsp:nvSpPr>
      <dsp:spPr>
        <a:xfrm>
          <a:off x="5780850" y="2320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Технология интегрированного обучения</a:t>
          </a:r>
          <a:endParaRPr lang="ru-RU" sz="1600" b="1" kern="1200" dirty="0"/>
        </a:p>
      </dsp:txBody>
      <dsp:txXfrm>
        <a:off x="5780850" y="2320"/>
        <a:ext cx="2373943" cy="1424366"/>
      </dsp:txXfrm>
    </dsp:sp>
    <dsp:sp modelId="{E7B8D194-DC00-4075-944A-A09C0E11DC25}">
      <dsp:nvSpPr>
        <dsp:cNvPr id="0" name=""/>
        <dsp:cNvSpPr/>
      </dsp:nvSpPr>
      <dsp:spPr>
        <a:xfrm>
          <a:off x="558174" y="1664080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Технология развития критического мышления</a:t>
          </a:r>
          <a:endParaRPr lang="ru-RU" sz="1600" b="1" kern="1200" dirty="0"/>
        </a:p>
      </dsp:txBody>
      <dsp:txXfrm>
        <a:off x="558174" y="1664080"/>
        <a:ext cx="2373943" cy="1424366"/>
      </dsp:txXfrm>
    </dsp:sp>
    <dsp:sp modelId="{94EB390E-BA62-4E0B-8A51-905E0283D3C1}">
      <dsp:nvSpPr>
        <dsp:cNvPr id="0" name=""/>
        <dsp:cNvSpPr/>
      </dsp:nvSpPr>
      <dsp:spPr>
        <a:xfrm>
          <a:off x="3169512" y="1664080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Квест</a:t>
          </a:r>
          <a:r>
            <a:rPr lang="ru-RU" sz="1600" b="1" kern="1200" dirty="0" smtClean="0"/>
            <a:t> - технология</a:t>
          </a:r>
          <a:endParaRPr lang="ru-RU" sz="1600" b="1" kern="1200" dirty="0"/>
        </a:p>
      </dsp:txBody>
      <dsp:txXfrm>
        <a:off x="3169512" y="1664080"/>
        <a:ext cx="2373943" cy="1424366"/>
      </dsp:txXfrm>
    </dsp:sp>
    <dsp:sp modelId="{99B5A7C7-5C71-4CCC-B256-7166E9F77554}">
      <dsp:nvSpPr>
        <dsp:cNvPr id="0" name=""/>
        <dsp:cNvSpPr/>
      </dsp:nvSpPr>
      <dsp:spPr>
        <a:xfrm>
          <a:off x="5780850" y="1664080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Педагогика сотрудничества</a:t>
          </a:r>
          <a:endParaRPr lang="ru-RU" sz="1600" b="1" kern="1200" dirty="0"/>
        </a:p>
      </dsp:txBody>
      <dsp:txXfrm>
        <a:off x="5780850" y="1664080"/>
        <a:ext cx="2373943" cy="1424366"/>
      </dsp:txXfrm>
    </dsp:sp>
    <dsp:sp modelId="{82D93B65-341A-42A4-983C-9491DD2D71C4}">
      <dsp:nvSpPr>
        <dsp:cNvPr id="0" name=""/>
        <dsp:cNvSpPr/>
      </dsp:nvSpPr>
      <dsp:spPr>
        <a:xfrm>
          <a:off x="1863843" y="3325841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Технология на основе личностной ориентации педагогического процесса</a:t>
          </a:r>
          <a:endParaRPr lang="ru-RU" sz="1600" b="1" kern="1200" dirty="0"/>
        </a:p>
      </dsp:txBody>
      <dsp:txXfrm>
        <a:off x="1863843" y="3325841"/>
        <a:ext cx="2373943" cy="1424366"/>
      </dsp:txXfrm>
    </dsp:sp>
    <dsp:sp modelId="{0A7A9629-3343-4B78-951B-5E6B2BB47791}">
      <dsp:nvSpPr>
        <dsp:cNvPr id="0" name=""/>
        <dsp:cNvSpPr/>
      </dsp:nvSpPr>
      <dsp:spPr>
        <a:xfrm>
          <a:off x="4475181" y="3325841"/>
          <a:ext cx="2373943" cy="1424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Технологии на коррекцию социально-эмоциональной сферы: </a:t>
          </a:r>
          <a:r>
            <a:rPr lang="ru-RU" sz="1600" b="1" kern="1200" dirty="0" err="1" smtClean="0"/>
            <a:t>сказкотерапия</a:t>
          </a:r>
          <a:r>
            <a:rPr lang="ru-RU" sz="1600" b="1" kern="1200" dirty="0" smtClean="0"/>
            <a:t>, </a:t>
          </a:r>
          <a:r>
            <a:rPr lang="ru-RU" sz="1600" b="1" kern="1200" dirty="0" err="1" smtClean="0"/>
            <a:t>арттерапия</a:t>
          </a:r>
          <a:r>
            <a:rPr lang="ru-RU" sz="1600" b="1" kern="1200" dirty="0" smtClean="0"/>
            <a:t>, различные виды театров</a:t>
          </a:r>
          <a:endParaRPr lang="ru-RU" sz="1600" b="1" kern="1200" dirty="0"/>
        </a:p>
      </dsp:txBody>
      <dsp:txXfrm>
        <a:off x="4475181" y="3325841"/>
        <a:ext cx="2373943" cy="14243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95776F-BE82-4AB9-B897-BC92049361E9}">
      <dsp:nvSpPr>
        <dsp:cNvPr id="0" name=""/>
        <dsp:cNvSpPr/>
      </dsp:nvSpPr>
      <dsp:spPr>
        <a:xfrm>
          <a:off x="1181724" y="1421"/>
          <a:ext cx="3092159" cy="185529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Маркарян Лариса Васильевна,                               старший воспитатель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ДОУ № 187</a:t>
          </a:r>
          <a:endParaRPr lang="ru-RU" sz="1800" b="1" kern="1200" dirty="0"/>
        </a:p>
      </dsp:txBody>
      <dsp:txXfrm>
        <a:off x="1181724" y="1421"/>
        <a:ext cx="3092159" cy="1855295"/>
      </dsp:txXfrm>
    </dsp:sp>
    <dsp:sp modelId="{3B4F37B7-02AF-4976-8707-81C01E47EADD}">
      <dsp:nvSpPr>
        <dsp:cNvPr id="0" name=""/>
        <dsp:cNvSpPr/>
      </dsp:nvSpPr>
      <dsp:spPr>
        <a:xfrm>
          <a:off x="4583099" y="1421"/>
          <a:ext cx="3092159" cy="1855295"/>
        </a:xfrm>
        <a:prstGeom prst="rect">
          <a:avLst/>
        </a:prstGeom>
        <a:solidFill>
          <a:srgbClr val="29D1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Ковалёва Ирина Владимировна,                          педагог – психолог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ДОУ № 187</a:t>
          </a:r>
          <a:endParaRPr lang="ru-RU" sz="1800" b="1" kern="1200" dirty="0"/>
        </a:p>
      </dsp:txBody>
      <dsp:txXfrm>
        <a:off x="4583099" y="1421"/>
        <a:ext cx="3092159" cy="1855295"/>
      </dsp:txXfrm>
    </dsp:sp>
    <dsp:sp modelId="{7B8744E1-37BC-4AD0-BDAE-07C3CED0E95C}">
      <dsp:nvSpPr>
        <dsp:cNvPr id="0" name=""/>
        <dsp:cNvSpPr/>
      </dsp:nvSpPr>
      <dsp:spPr>
        <a:xfrm>
          <a:off x="1181724" y="2165933"/>
          <a:ext cx="3092159" cy="1855295"/>
        </a:xfrm>
        <a:prstGeom prst="rect">
          <a:avLst/>
        </a:prstGeom>
        <a:solidFill>
          <a:srgbClr val="E438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Махмудова Юлия Александровна,                  социальный педагог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ДОУ № 187</a:t>
          </a:r>
          <a:endParaRPr lang="ru-RU" sz="1800" b="1" kern="1200" dirty="0"/>
        </a:p>
      </dsp:txBody>
      <dsp:txXfrm>
        <a:off x="1181724" y="2165933"/>
        <a:ext cx="3092159" cy="1855295"/>
      </dsp:txXfrm>
    </dsp:sp>
    <dsp:sp modelId="{9B1FB908-2E5A-47F1-BCA2-0310EC549988}">
      <dsp:nvSpPr>
        <dsp:cNvPr id="0" name=""/>
        <dsp:cNvSpPr/>
      </dsp:nvSpPr>
      <dsp:spPr>
        <a:xfrm>
          <a:off x="4583099" y="2165933"/>
          <a:ext cx="3092159" cy="1855295"/>
        </a:xfrm>
        <a:prstGeom prst="rect">
          <a:avLst/>
        </a:prstGeom>
        <a:solidFill>
          <a:srgbClr val="958A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Чернова Ирина Александровна,                        педагог-психолог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ДОУ № 39</a:t>
          </a:r>
          <a:endParaRPr lang="ru-RU" sz="1800" b="1" kern="1200" dirty="0"/>
        </a:p>
      </dsp:txBody>
      <dsp:txXfrm>
        <a:off x="4583099" y="2165933"/>
        <a:ext cx="3092159" cy="1855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6BB232-9B5A-4BF6-9FFB-F40703E93632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14251-C6F2-45D9-9D55-5B358411EB87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Ежегодное участие в благотворительных концертах для постояльцев Дома – интерната  для  пожилых  с вручением подарков, сделанных руками педагогов, родителей и воспитанников  (01.10; 09.05)</a:t>
          </a:r>
          <a:endParaRPr lang="ru-RU" sz="1300" b="1" kern="1200" dirty="0"/>
        </a:p>
      </dsp:txBody>
      <dsp:txXfrm>
        <a:off x="364315" y="238337"/>
        <a:ext cx="7802801" cy="476493"/>
      </dsp:txXfrm>
    </dsp:sp>
    <dsp:sp modelId="{A06034B9-F87B-4BF9-8B2A-8C3C6A5AB218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rgbClr val="F4F17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8544D-D141-4A6E-BABF-62A4D4B8CFB7}">
      <dsp:nvSpPr>
        <dsp:cNvPr id="0" name=""/>
        <dsp:cNvSpPr/>
      </dsp:nvSpPr>
      <dsp:spPr>
        <a:xfrm>
          <a:off x="756263" y="952986"/>
          <a:ext cx="7410853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Участие в проекте: «Домики для пернатых друзей»  (в октябре). Подкормка птиц зимой.</a:t>
          </a:r>
          <a:endParaRPr lang="ru-RU" sz="1300" b="1" kern="1200" dirty="0"/>
        </a:p>
      </dsp:txBody>
      <dsp:txXfrm>
        <a:off x="756263" y="952986"/>
        <a:ext cx="7410853" cy="476493"/>
      </dsp:txXfrm>
    </dsp:sp>
    <dsp:sp modelId="{6AAEF287-4BA3-47F4-9C3F-BAC293DB5A30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rgbClr val="29D1E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55BAD-8FEA-4081-B767-C4132B6393B2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Участие в социальном проекте «Подари ветерану книгу»</a:t>
          </a:r>
          <a:endParaRPr lang="ru-RU" sz="1300" b="1" kern="1200" dirty="0"/>
        </a:p>
      </dsp:txBody>
      <dsp:txXfrm>
        <a:off x="935492" y="1667636"/>
        <a:ext cx="7231625" cy="476493"/>
      </dsp:txXfrm>
    </dsp:sp>
    <dsp:sp modelId="{5B3E5AE9-915A-4BE7-8CB1-8BCE42896227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rgbClr val="F4F17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9BBFB-5996-42C1-8E70-28055E846FA1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Участие в проекте «Помощь бездомным собакам»</a:t>
          </a:r>
          <a:endParaRPr lang="ru-RU" sz="1300" b="1" kern="1200" dirty="0"/>
        </a:p>
      </dsp:txBody>
      <dsp:txXfrm>
        <a:off x="935492" y="2381833"/>
        <a:ext cx="7231625" cy="476493"/>
      </dsp:txXfrm>
    </dsp:sp>
    <dsp:sp modelId="{0F5A4D6D-71A6-466F-890F-FF8E4FFB8306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rgbClr val="29D1E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14459-83DE-4D9D-820B-D9827925132D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Организация вечеров встречи с ветеранами дошкольного педагогического труда  ( 27.09.)</a:t>
          </a:r>
          <a:endParaRPr lang="ru-RU" sz="1300" b="1" kern="1200" dirty="0"/>
        </a:p>
      </dsp:txBody>
      <dsp:txXfrm>
        <a:off x="756263" y="3096482"/>
        <a:ext cx="7410853" cy="476493"/>
      </dsp:txXfrm>
    </dsp:sp>
    <dsp:sp modelId="{27D58721-D368-43E4-B17C-A56F9B45D567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rgbClr val="F4F177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B5536-041E-44DA-AE4E-CF1E4CD151C9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82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Участие в социальном проекте помощи детям-сиротам  - «Дети для детей»</a:t>
          </a:r>
          <a:endParaRPr lang="ru-RU" sz="1300" b="1" kern="1200" dirty="0"/>
        </a:p>
      </dsp:txBody>
      <dsp:txXfrm>
        <a:off x="364315" y="3811132"/>
        <a:ext cx="7802801" cy="476493"/>
      </dsp:txXfrm>
    </dsp:sp>
    <dsp:sp modelId="{887BF9A8-7746-42BD-9AD6-68A231F02D19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rgbClr val="29D1E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294614-7939-487B-8C91-5E765B882C4D}">
      <dsp:nvSpPr>
        <dsp:cNvPr id="0" name=""/>
        <dsp:cNvSpPr/>
      </dsp:nvSpPr>
      <dsp:spPr>
        <a:xfrm>
          <a:off x="0" y="0"/>
          <a:ext cx="3528392" cy="352839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8769B-2EB0-44E6-87E2-82ABC3133373}">
      <dsp:nvSpPr>
        <dsp:cNvPr id="0" name=""/>
        <dsp:cNvSpPr/>
      </dsp:nvSpPr>
      <dsp:spPr>
        <a:xfrm>
          <a:off x="1764196" y="0"/>
          <a:ext cx="6743092" cy="3528392"/>
        </a:xfrm>
        <a:prstGeom prst="rect">
          <a:avLst/>
        </a:prstGeom>
        <a:solidFill>
          <a:srgbClr val="F4F177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Эксперты регионального банка от ОРЦ МБДОУ                          № 187</a:t>
          </a:r>
          <a:endParaRPr lang="ru-RU" sz="2100" b="1" kern="1200" dirty="0"/>
        </a:p>
      </dsp:txBody>
      <dsp:txXfrm>
        <a:off x="1764196" y="0"/>
        <a:ext cx="3371546" cy="1058519"/>
      </dsp:txXfrm>
    </dsp:sp>
    <dsp:sp modelId="{EC2D4A73-F0C2-48DA-81D3-47186CBDE1E9}">
      <dsp:nvSpPr>
        <dsp:cNvPr id="0" name=""/>
        <dsp:cNvSpPr/>
      </dsp:nvSpPr>
      <dsp:spPr>
        <a:xfrm>
          <a:off x="617469" y="1058519"/>
          <a:ext cx="2293452" cy="229345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4D74E-C9AF-4500-AAC3-CBE9A8706649}">
      <dsp:nvSpPr>
        <dsp:cNvPr id="0" name=""/>
        <dsp:cNvSpPr/>
      </dsp:nvSpPr>
      <dsp:spPr>
        <a:xfrm>
          <a:off x="1764196" y="1058519"/>
          <a:ext cx="6743092" cy="2293452"/>
        </a:xfrm>
        <a:prstGeom prst="rect">
          <a:avLst/>
        </a:prstGeom>
        <a:solidFill>
          <a:srgbClr val="F3A7DD"/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Эксперты регионального банка от МБДОУ № 84</a:t>
          </a:r>
          <a:endParaRPr lang="ru-RU" sz="2100" b="1" kern="1200" dirty="0"/>
        </a:p>
      </dsp:txBody>
      <dsp:txXfrm>
        <a:off x="1764196" y="1058519"/>
        <a:ext cx="3371546" cy="1058516"/>
      </dsp:txXfrm>
    </dsp:sp>
    <dsp:sp modelId="{82FDF2DA-F1DB-4F6C-A440-28AC51468333}">
      <dsp:nvSpPr>
        <dsp:cNvPr id="0" name=""/>
        <dsp:cNvSpPr/>
      </dsp:nvSpPr>
      <dsp:spPr>
        <a:xfrm>
          <a:off x="1234937" y="2117036"/>
          <a:ext cx="1058516" cy="105851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8A87-6D42-498C-B305-DE6FBAC2C59C}">
      <dsp:nvSpPr>
        <dsp:cNvPr id="0" name=""/>
        <dsp:cNvSpPr/>
      </dsp:nvSpPr>
      <dsp:spPr>
        <a:xfrm>
          <a:off x="1764196" y="2117036"/>
          <a:ext cx="6743092" cy="1058516"/>
        </a:xfrm>
        <a:prstGeom prst="rect">
          <a:avLst/>
        </a:prstGeom>
        <a:solidFill>
          <a:srgbClr val="958AC4">
            <a:alpha val="90000"/>
          </a:srgb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Эксперты регионального банка от МБДОУ № 127</a:t>
          </a:r>
          <a:endParaRPr lang="ru-RU" sz="2100" b="1" kern="1200" dirty="0"/>
        </a:p>
      </dsp:txBody>
      <dsp:txXfrm>
        <a:off x="1764196" y="2117036"/>
        <a:ext cx="3371546" cy="1058516"/>
      </dsp:txXfrm>
    </dsp:sp>
    <dsp:sp modelId="{435162EE-3C47-49A8-A4CB-193EE89037F2}">
      <dsp:nvSpPr>
        <dsp:cNvPr id="0" name=""/>
        <dsp:cNvSpPr/>
      </dsp:nvSpPr>
      <dsp:spPr>
        <a:xfrm>
          <a:off x="5135742" y="0"/>
          <a:ext cx="3371546" cy="1058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Маркарян Л.В., ст. воспитатель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Махмудова Ю.А., воспитатель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Ильичева И.Ю., воспитатель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/>
            <a:t>Шпякина</a:t>
          </a:r>
          <a:r>
            <a:rPr lang="ru-RU" sz="1200" b="1" kern="1200" dirty="0" smtClean="0"/>
            <a:t> Л.О., учитель-логопед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Ильина Т.И., зам. заведующего</a:t>
          </a:r>
          <a:endParaRPr lang="ru-RU" sz="1200" b="1" kern="1200" dirty="0"/>
        </a:p>
      </dsp:txBody>
      <dsp:txXfrm>
        <a:off x="5135742" y="0"/>
        <a:ext cx="3371546" cy="1058519"/>
      </dsp:txXfrm>
    </dsp:sp>
    <dsp:sp modelId="{83B97C52-5CB3-46C7-A767-B38FA1BEF903}">
      <dsp:nvSpPr>
        <dsp:cNvPr id="0" name=""/>
        <dsp:cNvSpPr/>
      </dsp:nvSpPr>
      <dsp:spPr>
        <a:xfrm>
          <a:off x="5135742" y="1058519"/>
          <a:ext cx="3371546" cy="1058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Корнеева Л.А., воспитатель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Вяткина О.А., воспитатель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Соловьёва А.С., музыкальный руководитель</a:t>
          </a:r>
          <a:endParaRPr lang="ru-RU" sz="1200" b="1" kern="1200" dirty="0"/>
        </a:p>
      </dsp:txBody>
      <dsp:txXfrm>
        <a:off x="5135742" y="1058519"/>
        <a:ext cx="3371546" cy="1058516"/>
      </dsp:txXfrm>
    </dsp:sp>
    <dsp:sp modelId="{371D5DEC-8AAF-4A3B-B0B4-E011D1BACF5B}">
      <dsp:nvSpPr>
        <dsp:cNvPr id="0" name=""/>
        <dsp:cNvSpPr/>
      </dsp:nvSpPr>
      <dsp:spPr>
        <a:xfrm>
          <a:off x="5135742" y="2117036"/>
          <a:ext cx="3371546" cy="1058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err="1" smtClean="0"/>
            <a:t>Слотина</a:t>
          </a:r>
          <a:r>
            <a:rPr lang="ru-RU" sz="1200" b="1" kern="1200" dirty="0" smtClean="0"/>
            <a:t> Ж.П., воспитатель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Усачёва Ю.А., учитель-логопед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Попова А.Ю., инструктор по физ. культуре</a:t>
          </a:r>
          <a:endParaRPr lang="ru-RU" sz="1200" b="1" kern="1200" dirty="0"/>
        </a:p>
      </dsp:txBody>
      <dsp:txXfrm>
        <a:off x="5135742" y="2117036"/>
        <a:ext cx="3371546" cy="10585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19678-8C1C-4451-A13A-03CD2F83FA79}">
      <dsp:nvSpPr>
        <dsp:cNvPr id="0" name=""/>
        <dsp:cNvSpPr/>
      </dsp:nvSpPr>
      <dsp:spPr>
        <a:xfrm>
          <a:off x="0" y="0"/>
          <a:ext cx="8856983" cy="155537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ОРЦ МБДОУ Детский сад № 187</a:t>
          </a:r>
          <a:endParaRPr lang="ru-RU" sz="4900" kern="1200" dirty="0"/>
        </a:p>
      </dsp:txBody>
      <dsp:txXfrm>
        <a:off x="0" y="0"/>
        <a:ext cx="8856983" cy="1555372"/>
      </dsp:txXfrm>
    </dsp:sp>
    <dsp:sp modelId="{5E8D3A33-6060-42AC-9C32-55F57D2B38BA}">
      <dsp:nvSpPr>
        <dsp:cNvPr id="0" name=""/>
        <dsp:cNvSpPr/>
      </dsp:nvSpPr>
      <dsp:spPr>
        <a:xfrm>
          <a:off x="1081" y="1555372"/>
          <a:ext cx="1770964" cy="32662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CC"/>
              </a:solidFill>
            </a:rPr>
            <a:t>МБОУ СШ  № 59, 68, 60, 54 </a:t>
          </a:r>
          <a:endParaRPr lang="ru-RU" sz="2200" b="1" kern="1200" dirty="0">
            <a:solidFill>
              <a:srgbClr val="0000CC"/>
            </a:solidFill>
          </a:endParaRPr>
        </a:p>
      </dsp:txBody>
      <dsp:txXfrm>
        <a:off x="1081" y="1555372"/>
        <a:ext cx="1770964" cy="3266282"/>
      </dsp:txXfrm>
    </dsp:sp>
    <dsp:sp modelId="{62FC921B-F699-4D2D-8802-8BD1B946A393}">
      <dsp:nvSpPr>
        <dsp:cNvPr id="0" name=""/>
        <dsp:cNvSpPr/>
      </dsp:nvSpPr>
      <dsp:spPr>
        <a:xfrm>
          <a:off x="1772045" y="1555372"/>
          <a:ext cx="1770964" cy="3266282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CC"/>
              </a:solidFill>
            </a:rPr>
            <a:t>ОРЦ МБДОУ                № 94,                     № 140 </a:t>
          </a:r>
          <a:endParaRPr lang="ru-RU" sz="2200" b="1" kern="1200" dirty="0">
            <a:solidFill>
              <a:srgbClr val="0000CC"/>
            </a:solidFill>
          </a:endParaRPr>
        </a:p>
      </dsp:txBody>
      <dsp:txXfrm>
        <a:off x="1772045" y="1555372"/>
        <a:ext cx="1770964" cy="3266282"/>
      </dsp:txXfrm>
    </dsp:sp>
    <dsp:sp modelId="{54D090CE-3659-4B08-A86A-3C6077231987}">
      <dsp:nvSpPr>
        <dsp:cNvPr id="0" name=""/>
        <dsp:cNvSpPr/>
      </dsp:nvSpPr>
      <dsp:spPr>
        <a:xfrm>
          <a:off x="3543009" y="1555372"/>
          <a:ext cx="1770964" cy="326628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r>
            <a:rPr lang="ru-RU" sz="2200" b="1" kern="1200" dirty="0" smtClean="0">
              <a:solidFill>
                <a:srgbClr val="0000CC"/>
              </a:solidFill>
            </a:rPr>
            <a:t>Библиотека № 6</a:t>
          </a:r>
          <a:endParaRPr lang="ru-RU" sz="2200" b="1" kern="1200" dirty="0">
            <a:solidFill>
              <a:srgbClr val="0000CC"/>
            </a:solidFill>
          </a:endParaRPr>
        </a:p>
      </dsp:txBody>
      <dsp:txXfrm>
        <a:off x="3543009" y="1555372"/>
        <a:ext cx="1770964" cy="3266282"/>
      </dsp:txXfrm>
    </dsp:sp>
    <dsp:sp modelId="{5A9B22E4-1E50-4899-8460-0EB941EAFAAA}">
      <dsp:nvSpPr>
        <dsp:cNvPr id="0" name=""/>
        <dsp:cNvSpPr/>
      </dsp:nvSpPr>
      <dsp:spPr>
        <a:xfrm>
          <a:off x="5313974" y="1555372"/>
          <a:ext cx="1770964" cy="3266282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CC"/>
              </a:solidFill>
            </a:rPr>
            <a:t>МУК КЦ «Маймакса»</a:t>
          </a:r>
          <a:endParaRPr lang="ru-RU" sz="2200" b="1" kern="1200" dirty="0">
            <a:solidFill>
              <a:srgbClr val="0000CC"/>
            </a:solidFill>
          </a:endParaRPr>
        </a:p>
      </dsp:txBody>
      <dsp:txXfrm>
        <a:off x="5313974" y="1555372"/>
        <a:ext cx="1770964" cy="3266282"/>
      </dsp:txXfrm>
    </dsp:sp>
    <dsp:sp modelId="{8681C889-7615-4718-BED8-5816506EA664}">
      <dsp:nvSpPr>
        <dsp:cNvPr id="0" name=""/>
        <dsp:cNvSpPr/>
      </dsp:nvSpPr>
      <dsp:spPr>
        <a:xfrm>
          <a:off x="7084938" y="1555372"/>
          <a:ext cx="1770964" cy="326628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CC"/>
              </a:solidFill>
            </a:rPr>
            <a:t>МБУ «</a:t>
          </a:r>
          <a:r>
            <a:rPr lang="ru-RU" sz="2200" b="1" kern="1200" dirty="0" err="1" smtClean="0">
              <a:solidFill>
                <a:srgbClr val="0000CC"/>
              </a:solidFill>
            </a:rPr>
            <a:t>Леда</a:t>
          </a:r>
          <a:r>
            <a:rPr lang="ru-RU" sz="2200" b="1" kern="1200" dirty="0" smtClean="0">
              <a:solidFill>
                <a:srgbClr val="0000CC"/>
              </a:solidFill>
            </a:rPr>
            <a:t>»</a:t>
          </a:r>
          <a:endParaRPr lang="ru-RU" sz="2200" b="1" kern="1200" dirty="0">
            <a:solidFill>
              <a:srgbClr val="0000CC"/>
            </a:solidFill>
          </a:endParaRPr>
        </a:p>
      </dsp:txBody>
      <dsp:txXfrm>
        <a:off x="7084938" y="1555372"/>
        <a:ext cx="1770964" cy="3266282"/>
      </dsp:txXfrm>
    </dsp:sp>
    <dsp:sp modelId="{049AF36C-AE56-4842-9025-9D42958083E2}">
      <dsp:nvSpPr>
        <dsp:cNvPr id="0" name=""/>
        <dsp:cNvSpPr/>
      </dsp:nvSpPr>
      <dsp:spPr>
        <a:xfrm>
          <a:off x="0" y="4821655"/>
          <a:ext cx="8856983" cy="36292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C0C9F-7452-4153-B0DB-585977DB114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AE459-C72B-4C90-9D35-1F1E07BE5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4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AE459-C72B-4C90-9D35-1F1E07BE57F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7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82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516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548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63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04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08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32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4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0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52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48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E186-04D3-4150-B0F2-B81CC81913A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10A2C-6E1A-473B-8BD8-D897029EF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57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microsoft.com/office/2007/relationships/hdphoto" Target="../../word/media/hdphoto1.wdp"/><Relationship Id="rId17" Type="http://schemas.openxmlformats.org/officeDocument/2006/relationships/image" Target="../media/image17.jpeg"/><Relationship Id="rId2" Type="http://schemas.openxmlformats.org/officeDocument/2006/relationships/image" Target="../media/image5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11" Type="http://schemas.microsoft.com/office/2007/relationships/hdphoto" Target="../../word/media/hdphoto3.wdp"/><Relationship Id="rId15" Type="http://schemas.openxmlformats.org/officeDocument/2006/relationships/image" Target="../media/image15.jpeg"/><Relationship Id="rId19" Type="http://schemas.openxmlformats.org/officeDocument/2006/relationships/image" Target="../media/image19.png"/><Relationship Id="rId14" Type="http://schemas.microsoft.com/office/2007/relationships/hdphoto" Target="../../word/media/hdphoto4.wdp"/><Relationship Id="rId9" Type="http://schemas.microsoft.com/office/2007/relationships/hdphoto" Target="../../word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1988" y="-509588"/>
            <a:ext cx="10467976" cy="78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-171400"/>
            <a:ext cx="10081120" cy="31003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anose="02040502050405020303" pitchFamily="18" charset="0"/>
              </a:rPr>
              <a:t>Городской конкурс </a:t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3200" b="1" dirty="0" smtClean="0">
                <a:latin typeface="Georgia" panose="02040502050405020303" pitchFamily="18" charset="0"/>
              </a:rPr>
              <a:t>методических служб </a:t>
            </a:r>
            <a:br>
              <a:rPr lang="ru-RU" sz="3200" b="1" dirty="0" smtClean="0">
                <a:latin typeface="Georgia" panose="02040502050405020303" pitchFamily="18" charset="0"/>
              </a:rPr>
            </a:br>
            <a:r>
              <a:rPr lang="ru-RU" sz="2800" b="1" i="1" u="sng" dirty="0" smtClean="0">
                <a:latin typeface="Georgia" panose="02040502050405020303" pitchFamily="18" charset="0"/>
              </a:rPr>
              <a:t>номинация:</a:t>
            </a:r>
            <a:r>
              <a:rPr lang="ru-RU" sz="2800" b="1" i="1" dirty="0" smtClean="0"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latin typeface="Georgia" panose="02040502050405020303" pitchFamily="18" charset="0"/>
              </a:rPr>
              <a:t/>
            </a:r>
            <a:br>
              <a:rPr lang="en-US" sz="2800" b="1" dirty="0" smtClean="0"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"Лучший окружной ресурсный центр системы образования муниципального образования </a:t>
            </a:r>
            <a:r>
              <a:rPr lang="en-US" sz="28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/>
            </a:r>
            <a:br>
              <a:rPr lang="en-US" sz="2800" b="1" dirty="0" smtClean="0">
                <a:solidFill>
                  <a:srgbClr val="0000FF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"Город Архангельск"</a:t>
            </a:r>
            <a:endParaRPr lang="ru-RU" sz="2800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7912968" cy="3456384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rgbClr val="FF0066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МБДОУ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Детский</a:t>
            </a:r>
            <a:r>
              <a:rPr lang="ru-RU" b="1" dirty="0" smtClean="0">
                <a:solidFill>
                  <a:srgbClr val="FF0000"/>
                </a:solidFill>
              </a:rPr>
              <a:t> сад № 187 в статусе ОРЦ системы образования муниципального образования                       "Город Архангельск" функционирует с 2007 года.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(Приказ Департамента образования                                          № 453 от 4.09.2007г.,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приказ Департамента образования                                         № 137 от 11.03.2015г.)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0000CC"/>
                </a:solidFill>
              </a:rPr>
              <a:t>Руководитель: Хмелева Галина Юрьевна</a:t>
            </a:r>
            <a:r>
              <a:rPr lang="ru-RU" sz="3600" i="1" dirty="0" smtClean="0">
                <a:solidFill>
                  <a:srgbClr val="0000CC"/>
                </a:solidFill>
              </a:rPr>
              <a:t/>
            </a:r>
            <a:br>
              <a:rPr lang="ru-RU" sz="3600" i="1" dirty="0" smtClean="0">
                <a:solidFill>
                  <a:srgbClr val="0000CC"/>
                </a:solidFill>
              </a:rPr>
            </a:br>
            <a:endParaRPr lang="ru-RU" sz="3600" i="1" dirty="0">
              <a:solidFill>
                <a:srgbClr val="0000CC"/>
              </a:solidFill>
            </a:endParaRPr>
          </a:p>
        </p:txBody>
      </p:sp>
      <p:pic>
        <p:nvPicPr>
          <p:cNvPr id="1030" name="Picture 6" descr="C:\Users\Лариса\Desktop\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013176"/>
            <a:ext cx="1838325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36" y="2357430"/>
            <a:ext cx="2670175" cy="2000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Методический кабинет\Documents\ДОУ\logo um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-214338"/>
            <a:ext cx="1367790" cy="1319515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8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21" y="-114219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3" y="260648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Августовская конференция, 2019</a:t>
            </a:r>
            <a:br>
              <a:rPr lang="ru-RU" sz="2800" b="1" dirty="0" smtClean="0">
                <a:latin typeface="Georgia" panose="02040502050405020303" pitchFamily="18" charset="0"/>
              </a:rPr>
            </a:br>
            <a:r>
              <a:rPr lang="ru-RU" sz="2000" b="1" dirty="0" smtClean="0">
                <a:latin typeface="+mn-lt"/>
              </a:rPr>
              <a:t>Федеральный проект: «Современная школа»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Тема: «Экологическое образование в условиях реализации ФГОС ДО: проблемы загрязнения окружающей среды»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Сторонние выступающие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err="1" smtClean="0">
                <a:latin typeface="+mn-lt"/>
              </a:rPr>
              <a:t>Карлсен</a:t>
            </a:r>
            <a:r>
              <a:rPr lang="ru-RU" sz="2000" b="1" dirty="0" smtClean="0">
                <a:latin typeface="+mn-lt"/>
              </a:rPr>
              <a:t> О.А, г. Осло, Норвегия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err="1" smtClean="0">
                <a:latin typeface="+mn-lt"/>
              </a:rPr>
              <a:t>Курдюкова</a:t>
            </a:r>
            <a:r>
              <a:rPr lang="ru-RU" sz="2000" b="1" dirty="0" smtClean="0">
                <a:latin typeface="+mn-lt"/>
              </a:rPr>
              <a:t> Е.А., г. </a:t>
            </a:r>
            <a:r>
              <a:rPr lang="ru-RU" sz="2000" b="1" dirty="0" err="1" smtClean="0">
                <a:latin typeface="+mn-lt"/>
              </a:rPr>
              <a:t>Новодвинск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err="1" smtClean="0">
                <a:latin typeface="+mn-lt"/>
              </a:rPr>
              <a:t>Павозкова</a:t>
            </a:r>
            <a:r>
              <a:rPr lang="ru-RU" sz="2000" b="1" dirty="0" smtClean="0">
                <a:latin typeface="+mn-lt"/>
              </a:rPr>
              <a:t> Е.Ф., г. </a:t>
            </a:r>
            <a:r>
              <a:rPr lang="ru-RU" sz="2000" b="1" dirty="0" err="1" smtClean="0">
                <a:latin typeface="+mn-lt"/>
              </a:rPr>
              <a:t>Новодвинск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Выступающие от г. Архангельска – 5 педагогов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Практика современного  ДО, выставка – 6 педагогов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7181582"/>
              </p:ext>
            </p:extLst>
          </p:nvPr>
        </p:nvGraphicFramePr>
        <p:xfrm>
          <a:off x="457200" y="3140968"/>
          <a:ext cx="85072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203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41805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Результаты повышения профессионализма педагогов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4034317"/>
              </p:ext>
            </p:extLst>
          </p:nvPr>
        </p:nvGraphicFramePr>
        <p:xfrm>
          <a:off x="1" y="785794"/>
          <a:ext cx="9036495" cy="714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2165"/>
                <a:gridCol w="3012165"/>
                <a:gridCol w="3012165"/>
              </a:tblGrid>
              <a:tr h="376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Округ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</a:tr>
              <a:tr h="6392207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Семинар-практикум </a:t>
                      </a:r>
                      <a:r>
                        <a:rPr lang="ru-RU" sz="1200" b="1" dirty="0" smtClean="0"/>
                        <a:t>«Хорошая речь слаще мёда»,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</a:rPr>
                        <a:t>2 педагога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Ярмарка педагогических идей </a:t>
                      </a:r>
                      <a:r>
                        <a:rPr lang="ru-RU" sz="1200" b="1" dirty="0" smtClean="0"/>
                        <a:t>«Мы приглашаем вас в театр»,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</a:rPr>
                        <a:t>3 педагога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Круглый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 стол </a:t>
                      </a:r>
                      <a:r>
                        <a:rPr lang="ru-RU" sz="1200" b="1" baseline="0" dirty="0" smtClean="0"/>
                        <a:t>«Формы спортивно-музыкального досуга»,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3 педагога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Аквариум </a:t>
                      </a:r>
                      <a:r>
                        <a:rPr lang="ru-RU" sz="1200" b="1" baseline="0" dirty="0" smtClean="0"/>
                        <a:t>«Укрепляй свой здоровье»,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1 педагог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Исследовательская деловая игра </a:t>
                      </a:r>
                      <a:r>
                        <a:rPr lang="ru-RU" sz="1200" b="1" baseline="0" dirty="0" smtClean="0"/>
                        <a:t>«Место подвижных игр в режиме дня»,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2 педагога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="1" i="1" u="none" baseline="0" dirty="0" smtClean="0">
                          <a:solidFill>
                            <a:srgbClr val="FF0000"/>
                          </a:solidFill>
                        </a:rPr>
                        <a:t>Дискуссия</a:t>
                      </a:r>
                      <a:r>
                        <a:rPr lang="ru-RU" sz="1200" b="1" baseline="0" dirty="0" smtClean="0"/>
                        <a:t> «Современная театральная деятельность взрослых и детей»,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       2 педагога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7.  Семинар-практикум</a:t>
                      </a:r>
                      <a:r>
                        <a:rPr lang="ru-RU" sz="1200" b="1" baseline="0" dirty="0" smtClean="0"/>
                        <a:t> «Особенности проведения занятий по речевому развитию дошкольников»,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4 педагога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8   Дискуссия</a:t>
                      </a:r>
                      <a:r>
                        <a:rPr lang="ru-RU" sz="1200" b="1" baseline="0" dirty="0" smtClean="0"/>
                        <a:t> «Укрепление эмоциональной устойчивости педагогов»,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3 педагога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9.   Мастер-класс </a:t>
                      </a:r>
                      <a:r>
                        <a:rPr lang="ru-RU" sz="1200" b="1" baseline="0" dirty="0" smtClean="0"/>
                        <a:t>«Использование театрализованных игр в разных видах деятельности»,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2 педагога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10. Банк идей</a:t>
                      </a:r>
                      <a:r>
                        <a:rPr lang="ru-RU" sz="1200" b="1" baseline="0" dirty="0" smtClean="0"/>
                        <a:t> «Практика познавательно-исследовательской деятельности в ДОУ»,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2 педагога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11. Педагогическая мастерская </a:t>
                      </a:r>
                      <a:r>
                        <a:rPr lang="ru-RU" sz="1200" b="1" baseline="0" dirty="0" smtClean="0"/>
                        <a:t>«Формирование активного словаря детей через ООД»,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</a:rPr>
                        <a:t>4 педагога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800" b="1" baseline="0" dirty="0" smtClean="0">
                          <a:solidFill>
                            <a:srgbClr val="0000FF"/>
                          </a:solidFill>
                        </a:rPr>
                        <a:t>ИТОГО:  28 педагогов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b="1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1. Семинар-практикум </a:t>
                      </a:r>
                    </a:p>
                    <a:p>
                      <a:r>
                        <a:rPr lang="ru-RU" sz="1200" b="1" dirty="0" smtClean="0"/>
                        <a:t>«Сюжетно-ролевая игра в системе социально-коммуникативного развития детей дошкольного возраста» ,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3 педагога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2. Калейдоскоп педагогических практик </a:t>
                      </a:r>
                    </a:p>
                    <a:p>
                      <a:r>
                        <a:rPr lang="ru-RU" sz="1200" b="1" dirty="0" smtClean="0"/>
                        <a:t>«Формирование позитивных установок к различным видам труда у детей дошкольного возраста в процессе организации совместной деятельности» ,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3 педагога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3. Практикум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ru-RU" sz="1200" b="1" baseline="0" dirty="0" smtClean="0"/>
                        <a:t>«Формирование активного словаря дошкольников через организованную образовательную деятельность»,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4 </a:t>
                      </a:r>
                      <a:r>
                        <a:rPr lang="ru-RU" sz="1200" b="1" baseline="0" dirty="0" err="1" smtClean="0">
                          <a:solidFill>
                            <a:srgbClr val="0000CC"/>
                          </a:solidFill>
                        </a:rPr>
                        <a:t>пед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4. Педагогическая мастерская  </a:t>
                      </a:r>
                    </a:p>
                    <a:p>
                      <a:r>
                        <a:rPr lang="ru-RU" sz="1200" b="1" baseline="0" dirty="0" smtClean="0"/>
                        <a:t>«Развитие звуковой и интонационной речи дошкольников» 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5 педагогов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5. Семинар-практикум </a:t>
                      </a:r>
                    </a:p>
                    <a:p>
                      <a:r>
                        <a:rPr lang="ru-RU" sz="1200" b="1" baseline="0" dirty="0" smtClean="0"/>
                        <a:t>«Повышение экологической компетенции педагогов» 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3 педагога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6. Панорама педагогического опыта </a:t>
                      </a:r>
                    </a:p>
                    <a:p>
                      <a:r>
                        <a:rPr lang="ru-RU" sz="1200" b="1" baseline="0" dirty="0" smtClean="0"/>
                        <a:t>«Использование современных форм организации работы по ФЭМП с учётом ФГОС ДО»,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3 педагога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0000CC"/>
                          </a:solidFill>
                        </a:rPr>
                        <a:t>ИТОГО:  21 педагог</a:t>
                      </a:r>
                      <a:endParaRPr lang="ru-RU" sz="18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1. Калейдоскоп педагогических практик </a:t>
                      </a:r>
                    </a:p>
                    <a:p>
                      <a:r>
                        <a:rPr lang="ru-RU" sz="1200" b="1" dirty="0" smtClean="0"/>
                        <a:t>«Современные формы и методы работы с дошкольниками в соответствии с ФГОС ДО»,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4 педагога 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2. Панорама  педагогического опыта </a:t>
                      </a:r>
                    </a:p>
                    <a:p>
                      <a:r>
                        <a:rPr lang="ru-RU" sz="1200" b="1" dirty="0" smtClean="0"/>
                        <a:t>«Речевое развитие дошкольников  через различные виды деятельности»,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3 </a:t>
                      </a:r>
                      <a:r>
                        <a:rPr lang="ru-RU" sz="1200" b="1" baseline="0" dirty="0" err="1" smtClean="0">
                          <a:solidFill>
                            <a:srgbClr val="0000CC"/>
                          </a:solidFill>
                        </a:rPr>
                        <a:t>пед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3. Семинар-практикум </a:t>
                      </a:r>
                    </a:p>
                    <a:p>
                      <a:r>
                        <a:rPr lang="ru-RU" sz="1200" b="1" baseline="0" dirty="0" smtClean="0"/>
                        <a:t> «Применение информационно-коммуникационных технологий в работе с дошкольниками по организации безопасности  </a:t>
                      </a:r>
                    </a:p>
                    <a:p>
                      <a:r>
                        <a:rPr lang="ru-RU" sz="1200" b="1" baseline="0" dirty="0" smtClean="0"/>
                        <a:t>жизнедеятельности» 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3 педагога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4. Семинар-практикум </a:t>
                      </a:r>
                    </a:p>
                    <a:p>
                      <a:r>
                        <a:rPr lang="ru-RU" sz="1200" b="1" baseline="0" dirty="0" smtClean="0"/>
                        <a:t>«Развитие эмоциональной сферы дошкольников через совместную деятельность взрослого и детей» 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3 </a:t>
                      </a:r>
                      <a:r>
                        <a:rPr lang="ru-RU" sz="1200" b="1" baseline="0" dirty="0" err="1" smtClean="0">
                          <a:solidFill>
                            <a:srgbClr val="0000CC"/>
                          </a:solidFill>
                        </a:rPr>
                        <a:t>пед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5. Семинар-практикум  </a:t>
                      </a:r>
                    </a:p>
                    <a:p>
                      <a:r>
                        <a:rPr lang="ru-RU" sz="1200" b="1" baseline="0" dirty="0" smtClean="0"/>
                        <a:t>«Реализация задач образовательной области «Речевое развитие» через разные формы организации совместной деятельности педагогов и детей» 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6 </a:t>
                      </a:r>
                      <a:r>
                        <a:rPr lang="ru-RU" sz="1200" b="1" baseline="0" dirty="0" err="1" smtClean="0">
                          <a:solidFill>
                            <a:srgbClr val="0000CC"/>
                          </a:solidFill>
                        </a:rPr>
                        <a:t>пед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6. Методический день  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«Развитие связной речи и речевого творчества дошкольников»,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4 педагога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7. Педагогическая копилка  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                  «Детское экспериментирование как метод познания мира»,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4 педагога</a:t>
                      </a:r>
                    </a:p>
                    <a:p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8. Панорама педагогического опыта </a:t>
                      </a: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«Познавательное развитие дошкольников в различных видах деятельности» , 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</a:rPr>
                        <a:t>4 </a:t>
                      </a:r>
                      <a:r>
                        <a:rPr lang="ru-RU" sz="1200" b="1" baseline="0" dirty="0" err="1" smtClean="0">
                          <a:solidFill>
                            <a:srgbClr val="0000CC"/>
                          </a:solidFill>
                        </a:rPr>
                        <a:t>пед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ru-RU" b="1" dirty="0" smtClean="0">
                          <a:solidFill>
                            <a:srgbClr val="0000CC"/>
                          </a:solidFill>
                        </a:rPr>
                        <a:t>ИТОГО: </a:t>
                      </a:r>
                      <a:r>
                        <a:rPr lang="ru-RU" b="1" baseline="0" dirty="0" smtClean="0">
                          <a:solidFill>
                            <a:srgbClr val="0000CC"/>
                          </a:solidFill>
                        </a:rPr>
                        <a:t> 31 педагог</a:t>
                      </a:r>
                      <a:endParaRPr lang="ru-RU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8123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16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Охват педагогических </a:t>
            </a:r>
            <a:r>
              <a:rPr lang="ru-RU" sz="2400" b="1" dirty="0"/>
              <a:t>и руководящих работников </a:t>
            </a:r>
            <a:r>
              <a:rPr lang="ru-RU" sz="2400" b="1" dirty="0" smtClean="0"/>
              <a:t>учреждений округа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2814389"/>
              </p:ext>
            </p:extLst>
          </p:nvPr>
        </p:nvGraphicFramePr>
        <p:xfrm>
          <a:off x="457200" y="981075"/>
          <a:ext cx="8229600" cy="455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Округ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i="1" baseline="0" dirty="0" smtClean="0">
                          <a:solidFill>
                            <a:srgbClr val="000000"/>
                          </a:solidFill>
                        </a:rPr>
                        <a:t>Статистика по охвату педагогических и руководящих работников  на уровне дошкольных образовательных учреждений округа  за 2018-2019 год составляет: </a:t>
                      </a:r>
                      <a:r>
                        <a:rPr lang="ru-RU" sz="1600" b="1" i="1" baseline="0" dirty="0" smtClean="0">
                          <a:solidFill>
                            <a:srgbClr val="0000FF"/>
                          </a:solidFill>
                        </a:rPr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1. Окружной этап конкурса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200" b="1" dirty="0" smtClean="0"/>
                        <a:t>«Лучший наставник» ,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(3 )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2. Окружной этап фестиваля </a:t>
                      </a:r>
                      <a:r>
                        <a:rPr lang="ru-RU" sz="1200" b="1" dirty="0" smtClean="0"/>
                        <a:t>педагогических идей «Открытый урок» в Архангельске ,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(20)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 С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портивные баталии  </a:t>
                      </a:r>
                    </a:p>
                    <a:p>
                      <a:r>
                        <a:rPr lang="ru-RU" sz="1200" b="1" dirty="0" smtClean="0"/>
                        <a:t>«Старт-азарт» , 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(28)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4.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Спортивный  </a:t>
                      </a:r>
                      <a:r>
                        <a:rPr lang="ru-RU" sz="1200" b="1" i="1" dirty="0" err="1" smtClean="0">
                          <a:solidFill>
                            <a:srgbClr val="FF0000"/>
                          </a:solidFill>
                        </a:rPr>
                        <a:t>квест</a:t>
                      </a:r>
                      <a:endParaRPr lang="ru-RU" sz="12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200" b="1" dirty="0" smtClean="0"/>
                        <a:t>«Здоровье в ваших руках», 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(7)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5. Конкурс художественной самодеятельности  </a:t>
                      </a:r>
                    </a:p>
                    <a:p>
                      <a:r>
                        <a:rPr lang="ru-RU" sz="1200" b="1" dirty="0" smtClean="0"/>
                        <a:t>«Звездопад» ,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(36)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6. Методический день</a:t>
                      </a:r>
                    </a:p>
                    <a:p>
                      <a:r>
                        <a:rPr lang="ru-RU" sz="1200" b="1" dirty="0" smtClean="0"/>
                        <a:t>«Организация работы по повышению профессионального мастерства педагогов»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(8)</a:t>
                      </a: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7. Конкурс юных чтецов,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«Стихов весёлый перезвон»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 (15)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00CC"/>
                          </a:solidFill>
                        </a:rPr>
                        <a:t>ИТОГО:  117 педагогов (81%)</a:t>
                      </a:r>
                    </a:p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1. «Декада молодого педагога» </a:t>
                      </a:r>
                      <a:r>
                        <a:rPr lang="ru-RU" sz="1200" b="1" dirty="0" smtClean="0">
                          <a:solidFill>
                            <a:srgbClr val="0000CC"/>
                          </a:solidFill>
                        </a:rPr>
                        <a:t>(31) </a:t>
                      </a:r>
                    </a:p>
                    <a:p>
                      <a:pPr marL="228600" indent="-228600">
                        <a:buNone/>
                      </a:pPr>
                      <a:endParaRPr lang="ru-RU" sz="1200" b="1" dirty="0" smtClean="0">
                        <a:solidFill>
                          <a:srgbClr val="0000CC"/>
                        </a:solidFill>
                      </a:endParaRP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2. «Декада преемственности»,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</a:rPr>
                        <a:t>(24)</a:t>
                      </a:r>
                    </a:p>
                    <a:p>
                      <a:endParaRPr lang="ru-RU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3. «Фестиваль педагогических идей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«Открытый урок в Архангельске»,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</a:rPr>
                        <a:t>(4)</a:t>
                      </a:r>
                    </a:p>
                    <a:p>
                      <a:endParaRPr lang="ru-RU" sz="1200" b="1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4. Конкурс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200" b="1" dirty="0" smtClean="0"/>
                        <a:t>«Лучший наставник»,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</a:rPr>
                        <a:t>(2)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0000FF"/>
                          </a:solidFill>
                        </a:rPr>
                        <a:t>ИТОГО:  61 педагог (43%)</a:t>
                      </a:r>
                      <a:endParaRPr lang="ru-RU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52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76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Фотоколлаж</a:t>
            </a:r>
            <a:r>
              <a:rPr lang="ru-RU" sz="2800" b="1" dirty="0" smtClean="0">
                <a:latin typeface="Georgia" pitchFamily="18" charset="0"/>
              </a:rPr>
              <a:t>  «Мы вместе»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5" name="Рисунок 4" descr="http://www.arh-sad187.ru/upload/iblock/92d/P1060106.JPG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00364" y="928670"/>
            <a:ext cx="3000364" cy="23574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Рисунок 5" descr="http://www.arh-sad187.ru/upload/iblock/1f1/P1080211.JPG"/>
          <p:cNvPicPr/>
          <p:nvPr/>
        </p:nvPicPr>
        <p:blipFill>
          <a:blip r:embed="rId8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3000396" cy="22145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Рисунок 6" descr="http://www.arh-sad187.ru/upload/iblock/a3f/DSC07483.JPG"/>
          <p:cNvPicPr/>
          <p:nvPr/>
        </p:nvPicPr>
        <p:blipFill>
          <a:blip r:embed="rId1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142984"/>
            <a:ext cx="3143240" cy="23574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Рисунок 7" descr="http://www.arh-sad187.ru/upload/iblock/7d5/080220151756u1p.jpg"/>
          <p:cNvPicPr/>
          <p:nvPr/>
        </p:nvPicPr>
        <p:blipFill>
          <a:blip r:embed="rId16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14818"/>
            <a:ext cx="3000396" cy="24288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Рисунок 8" descr="C:\Users\Методический кабинет\Desktop\P1100447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643314"/>
            <a:ext cx="3071802" cy="2286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етодический кабинет\Desktop\DSCF9215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00760" y="3857628"/>
            <a:ext cx="3143240" cy="2286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arh-sad187.ru/upload/iblock/87f/S6305494.JPG"/>
          <p:cNvPicPr/>
          <p:nvPr/>
        </p:nvPicPr>
        <p:blipFill>
          <a:blip r:embed="rId19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786058"/>
            <a:ext cx="2571768" cy="1928826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417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Наши партнёры 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8721594"/>
              </p:ext>
            </p:extLst>
          </p:nvPr>
        </p:nvGraphicFramePr>
        <p:xfrm>
          <a:off x="179512" y="1124744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C:\Users\Методический кабинет\Desktop\1561450627_emblema_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530035" cy="129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46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32271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Перспективы работы в статусе структурного элемента</a:t>
            </a:r>
            <a:b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latin typeface="+mn-lt"/>
              </a:rPr>
              <a:t>В </a:t>
            </a:r>
            <a:r>
              <a:rPr lang="ru-RU" sz="2200" b="1" dirty="0">
                <a:latin typeface="+mn-lt"/>
              </a:rPr>
              <a:t>округе создано единое </a:t>
            </a:r>
            <a:r>
              <a:rPr lang="ru-RU" sz="2200" b="1" dirty="0" smtClean="0">
                <a:latin typeface="+mn-lt"/>
              </a:rPr>
              <a:t>образовательное </a:t>
            </a:r>
            <a:r>
              <a:rPr lang="ru-RU" sz="2200" b="1" dirty="0">
                <a:latin typeface="+mn-lt"/>
              </a:rPr>
              <a:t>пространство. Оно успешно развивается и </a:t>
            </a:r>
            <a:r>
              <a:rPr lang="ru-RU" sz="2200" b="1" dirty="0" smtClean="0">
                <a:latin typeface="+mn-lt"/>
              </a:rPr>
              <a:t>совершенствуется, имеет большой потенциал. </a:t>
            </a:r>
            <a:r>
              <a:rPr lang="ru-RU" sz="2200" b="1" dirty="0">
                <a:latin typeface="+mn-lt"/>
              </a:rPr>
              <a:t>Это динамичная современная модель, основанная на </a:t>
            </a:r>
            <a:r>
              <a:rPr lang="ru-RU" sz="2200" b="1" dirty="0" smtClean="0">
                <a:latin typeface="+mn-lt"/>
              </a:rPr>
              <a:t>грамотном подходе </a:t>
            </a:r>
            <a:r>
              <a:rPr lang="ru-RU" sz="2200" b="1" dirty="0">
                <a:latin typeface="+mn-lt"/>
              </a:rPr>
              <a:t>к обучению и воспитанию личности. В перспективе на </a:t>
            </a:r>
            <a:r>
              <a:rPr lang="ru-RU" sz="2200" b="1" dirty="0" smtClean="0">
                <a:latin typeface="+mn-lt"/>
              </a:rPr>
              <a:t>2020 </a:t>
            </a:r>
            <a:r>
              <a:rPr lang="ru-RU" sz="2200" b="1" dirty="0">
                <a:latin typeface="+mn-lt"/>
              </a:rPr>
              <a:t>год мы планируем</a:t>
            </a:r>
            <a:r>
              <a:rPr lang="ru-RU" sz="2200" b="1" dirty="0" smtClean="0">
                <a:latin typeface="+mn-lt"/>
              </a:rPr>
              <a:t>: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>
                <a:latin typeface="+mn-lt"/>
              </a:rPr>
              <a:t>- продолжать межокружное сетевое взаимодействие </a:t>
            </a:r>
            <a:r>
              <a:rPr lang="ru-RU" sz="2200" b="1" dirty="0" smtClean="0">
                <a:latin typeface="+mn-lt"/>
              </a:rPr>
              <a:t>                                                                                            с </a:t>
            </a:r>
            <a:r>
              <a:rPr lang="ru-RU" sz="2200" b="1" dirty="0">
                <a:latin typeface="+mn-lt"/>
              </a:rPr>
              <a:t>ОРЦ Северного и </a:t>
            </a:r>
            <a:r>
              <a:rPr lang="ru-RU" sz="2200" b="1" dirty="0" err="1">
                <a:latin typeface="+mn-lt"/>
              </a:rPr>
              <a:t>Соломбальского</a:t>
            </a:r>
            <a:r>
              <a:rPr lang="ru-RU" sz="2200" b="1" dirty="0">
                <a:latin typeface="+mn-lt"/>
              </a:rPr>
              <a:t> округов; 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- </a:t>
            </a:r>
            <a:r>
              <a:rPr lang="ru-RU" sz="2200" b="1" dirty="0">
                <a:latin typeface="+mn-lt"/>
              </a:rPr>
              <a:t>развивать </a:t>
            </a:r>
            <a:r>
              <a:rPr lang="ru-RU" sz="2200" b="1" dirty="0" smtClean="0">
                <a:latin typeface="+mn-lt"/>
              </a:rPr>
              <a:t> структуру ОРЦ;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-способствовать развитию наставничества и поддержке волонтёрского движения; 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- совершенствовать систему профессионального роста педагогических работников;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- </a:t>
            </a:r>
            <a:r>
              <a:rPr lang="ru-RU" sz="2200" b="1" dirty="0">
                <a:latin typeface="+mn-lt"/>
              </a:rPr>
              <a:t>повышать качество и эффективность образовательного процесса в условиях реализации ФГОС ДО</a:t>
            </a:r>
            <a:r>
              <a:rPr lang="ru-RU" sz="2200" b="1" dirty="0" smtClean="0">
                <a:latin typeface="+mn-lt"/>
              </a:rPr>
              <a:t>;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- </a:t>
            </a:r>
            <a:r>
              <a:rPr lang="ru-RU" sz="2200" b="1" dirty="0">
                <a:latin typeface="+mn-lt"/>
              </a:rPr>
              <a:t>организовать работу ОРЦ по приоритетному </a:t>
            </a:r>
            <a:r>
              <a:rPr lang="ru-RU" sz="2200" b="1" dirty="0" smtClean="0">
                <a:latin typeface="+mn-lt"/>
              </a:rPr>
              <a:t>направлению: </a:t>
            </a: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latin typeface="+mn-lt"/>
              </a:rPr>
              <a:t>«Внедрение в ОО округа новых </a:t>
            </a:r>
            <a:r>
              <a:rPr lang="ru-RU" sz="2200" b="1" dirty="0">
                <a:latin typeface="+mn-lt"/>
              </a:rPr>
              <a:t>методов обучения и воспитания, современных </a:t>
            </a:r>
            <a:r>
              <a:rPr lang="ru-RU" sz="2200" b="1" dirty="0" smtClean="0">
                <a:latin typeface="+mn-lt"/>
              </a:rPr>
              <a:t>образовательных  </a:t>
            </a:r>
            <a:r>
              <a:rPr lang="ru-RU" sz="2200" b="1" dirty="0">
                <a:latin typeface="+mn-lt"/>
              </a:rPr>
              <a:t>технологий, направленных на реализацию </a:t>
            </a:r>
            <a:r>
              <a:rPr lang="ru-RU" sz="2200" b="1" dirty="0" smtClean="0">
                <a:latin typeface="+mn-lt"/>
              </a:rPr>
              <a:t>ФГОС ДО»</a:t>
            </a:r>
            <a:r>
              <a:rPr lang="ru-RU" sz="2000" b="1" dirty="0" smtClean="0"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latin typeface="Georgia" panose="02040502050405020303" pitchFamily="18" charset="0"/>
              </a:rPr>
            </a:br>
            <a:r>
              <a:rPr lang="ru-RU" sz="2000" b="1" dirty="0" smtClean="0">
                <a:latin typeface="Georgia" panose="02040502050405020303" pitchFamily="18" charset="0"/>
              </a:rPr>
              <a:t> </a:t>
            </a:r>
            <a:endParaRPr lang="ru-RU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946" y="-23843"/>
            <a:ext cx="9216946" cy="693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33670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Миссия ОРЦ </a:t>
            </a:r>
            <a:r>
              <a:rPr lang="ru-RU" sz="2400" b="1" dirty="0" smtClean="0"/>
              <a:t>– оказание помощи в развитии профессиональной компетентности педагогов, становлении их педагогического мастерства.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Направление работы: </a:t>
            </a:r>
            <a:r>
              <a:rPr lang="ru-RU" sz="1800" b="1" dirty="0" smtClean="0"/>
              <a:t>внедрение современных образовательных технологий дошкольного образования, интеграция новых методов обучения и воспитания                                                                            в условиях реализации ФГОС ДО.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                                                                                                                      </a:t>
            </a:r>
            <a:br>
              <a:rPr lang="ru-RU" sz="16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Задачи:</a:t>
            </a: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800" b="1" dirty="0" smtClean="0"/>
              <a:t>- координация деятельности образовательных организаций округа с целью устойчивого развития сетевой модели системы образования </a:t>
            </a:r>
            <a:br>
              <a:rPr lang="ru-RU" sz="1800" b="1" dirty="0" smtClean="0"/>
            </a:br>
            <a:r>
              <a:rPr lang="ru-RU" sz="1800" b="1" dirty="0" smtClean="0"/>
              <a:t>муниципального образования «Город Архангельск»;</a:t>
            </a:r>
            <a:br>
              <a:rPr lang="ru-RU" sz="1800" b="1" dirty="0" smtClean="0"/>
            </a:br>
            <a:r>
              <a:rPr lang="ru-RU" sz="1800" b="1" dirty="0" smtClean="0"/>
              <a:t>- установление эффективных связей между образовательными организациями округа, содействие развитию профессиональных педагогических сообществ, в том числе  межокружных методических объединений педагогических работников;</a:t>
            </a:r>
            <a:br>
              <a:rPr lang="ru-RU" sz="1800" b="1" dirty="0" smtClean="0"/>
            </a:br>
            <a:r>
              <a:rPr lang="ru-RU" sz="1800" b="1" dirty="0" smtClean="0"/>
              <a:t>- создание комфортных условий для всестороннего гармоничного развития дошкольников, эффективного использования цифровых технологий в обучении.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000" b="1" u="sng" dirty="0" smtClean="0">
                <a:solidFill>
                  <a:srgbClr val="FF0000"/>
                </a:solidFill>
              </a:rPr>
              <a:t>Динамика среднегородских показателей по реализуемому направлению: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9, 8 баллов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456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9376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5" y="116632"/>
            <a:ext cx="8784976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Структура методической службы</a:t>
            </a:r>
            <a:endParaRPr lang="ru-RU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2320942"/>
              </p:ext>
            </p:extLst>
          </p:nvPr>
        </p:nvGraphicFramePr>
        <p:xfrm>
          <a:off x="714348" y="714356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C:\Users\Методический кабинет\Desktop\ehmblem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500174"/>
            <a:ext cx="1571636" cy="38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4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66929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Деятельность ОРЦ соответствует стратегическим задачам развития системы образования,                     в том числе федеральному проекту «Образование»</a:t>
            </a:r>
            <a:br>
              <a:rPr lang="ru-RU" sz="1800" b="1" dirty="0" smtClean="0"/>
            </a:br>
            <a:r>
              <a:rPr lang="ru-RU" sz="1800" b="1" dirty="0" smtClean="0"/>
              <a:t>Педагоги ДОУ округа выявляют, поддерживают и развивают способности и таланты дошкольников и активно реализуют дополнительные образовательные программы всех направленностей, которые  отвечают вызовам времени и интересам детей с разными образовательными потребностями (</a:t>
            </a:r>
            <a:r>
              <a:rPr lang="ru-RU" sz="1800" b="1" i="1" dirty="0" smtClean="0"/>
              <a:t>«Успех каждого ребёнка»)</a:t>
            </a:r>
            <a:br>
              <a:rPr lang="ru-RU" sz="1800" b="1" i="1" dirty="0" smtClean="0"/>
            </a:br>
            <a:endParaRPr lang="ru-RU" sz="1800" b="1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1067482"/>
              </p:ext>
            </p:extLst>
          </p:nvPr>
        </p:nvGraphicFramePr>
        <p:xfrm>
          <a:off x="107950" y="1785926"/>
          <a:ext cx="8928099" cy="415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754"/>
                <a:gridCol w="6264696"/>
                <a:gridCol w="863649"/>
              </a:tblGrid>
              <a:tr h="374861">
                <a:tc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кружков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детей</a:t>
                      </a:r>
                      <a:endParaRPr lang="ru-RU" dirty="0"/>
                    </a:p>
                  </a:txBody>
                  <a:tcPr/>
                </a:tc>
              </a:tr>
              <a:tr h="19111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МБДОУ № 39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ОО «Художественно-эстетическое»:</a:t>
                      </a:r>
                      <a:r>
                        <a:rPr lang="ru-RU" sz="1600" baseline="0" dirty="0" smtClean="0"/>
                        <a:t> «Азбука танцев», «Волшебные краски», «Юные волшебники», «Теремок», «Фантазёры», Волшебные пуговицы», «Умелые ручки», «Бумажное кружево», «Песенка»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2. ОО «Речевое развитие», «</a:t>
                      </a:r>
                      <a:r>
                        <a:rPr lang="ru-RU" sz="1600" dirty="0" err="1" smtClean="0"/>
                        <a:t>Говоруша</a:t>
                      </a:r>
                      <a:r>
                        <a:rPr lang="ru-RU" sz="1600" dirty="0" smtClean="0"/>
                        <a:t>»</a:t>
                      </a:r>
                    </a:p>
                    <a:p>
                      <a:r>
                        <a:rPr lang="ru-RU" sz="1600" dirty="0" smtClean="0"/>
                        <a:t>3. ОО «Познавательное</a:t>
                      </a:r>
                      <a:r>
                        <a:rPr lang="ru-RU" sz="1600" baseline="0" dirty="0" smtClean="0"/>
                        <a:t> развитие»: «Неизведанное рядом», «Юный эколог», «Весёлые шашки»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4. ОО «Физическое развитие»: «Школа мяча», «Золотые рыбки»</a:t>
                      </a:r>
                    </a:p>
                    <a:p>
                      <a:r>
                        <a:rPr lang="ru-RU" sz="1600" dirty="0" smtClean="0"/>
                        <a:t>5. ОО «Социально-коммуникативное», «</a:t>
                      </a:r>
                      <a:r>
                        <a:rPr lang="ru-RU" sz="1600" dirty="0" err="1" smtClean="0"/>
                        <a:t>Здоровячок</a:t>
                      </a:r>
                      <a:r>
                        <a:rPr lang="ru-RU" sz="16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173</a:t>
                      </a:r>
                    </a:p>
                    <a:p>
                      <a:pPr algn="ctr"/>
                      <a:r>
                        <a:rPr lang="ru-RU" sz="1600" dirty="0" smtClean="0"/>
                        <a:t>24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53</a:t>
                      </a:r>
                    </a:p>
                    <a:p>
                      <a:pPr algn="ctr"/>
                      <a:r>
                        <a:rPr lang="ru-RU" sz="1600" dirty="0" smtClean="0"/>
                        <a:t>145</a:t>
                      </a:r>
                    </a:p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МБДОУ</a:t>
                      </a:r>
                      <a:r>
                        <a:rPr lang="ru-RU" sz="1600" baseline="0" dirty="0" smtClean="0"/>
                        <a:t> № 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dirty="0" smtClean="0"/>
                        <a:t>1. ОО «Художественно-эстетическое», «Сударушки»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МБДОУ</a:t>
                      </a:r>
                      <a:r>
                        <a:rPr lang="ru-RU" sz="1600" baseline="0" dirty="0" smtClean="0"/>
                        <a:t> № 127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ОО «Физическое развитие»,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Фитбол-гимнастика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 «Физическое развитие», «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Мини-воллейбол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3.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 «Познавательное развитие», «Познавай-ка!»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4.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 «Художественно-эстетическое», «Ловкие пальчики»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ОО «Художественно-эстетическое»,  «Волшебные краски»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</a:t>
                      </a:r>
                    </a:p>
                    <a:p>
                      <a:pPr algn="ctr"/>
                      <a:r>
                        <a:rPr lang="ru-RU" sz="1600" dirty="0" smtClean="0"/>
                        <a:t>12</a:t>
                      </a:r>
                    </a:p>
                    <a:p>
                      <a:pPr algn="ctr"/>
                      <a:r>
                        <a:rPr lang="ru-RU" sz="1600" dirty="0" smtClean="0"/>
                        <a:t>10</a:t>
                      </a:r>
                    </a:p>
                    <a:p>
                      <a:pPr algn="ctr"/>
                      <a:r>
                        <a:rPr lang="ru-RU" sz="1600" dirty="0" smtClean="0"/>
                        <a:t>7</a:t>
                      </a:r>
                    </a:p>
                    <a:p>
                      <a:pPr algn="ctr"/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81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4724380"/>
              </p:ext>
            </p:extLst>
          </p:nvPr>
        </p:nvGraphicFramePr>
        <p:xfrm>
          <a:off x="179388" y="214290"/>
          <a:ext cx="885666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316"/>
                <a:gridCol w="6192688"/>
                <a:gridCol w="935659"/>
              </a:tblGrid>
              <a:tr h="13573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МБДОУ  № 187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ОО «Социально-коммуникативное»:</a:t>
                      </a:r>
                      <a:r>
                        <a:rPr lang="ru-RU" sz="1600" baseline="0" dirty="0" smtClean="0"/>
                        <a:t> «Дорожная азбука», «Правовая игротека»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2. ОО «Физическое</a:t>
                      </a:r>
                      <a:r>
                        <a:rPr lang="ru-RU" sz="1600" baseline="0" dirty="0" smtClean="0"/>
                        <a:t> развитие», «Спортивная карусель»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3.  ОО</a:t>
                      </a:r>
                      <a:r>
                        <a:rPr lang="ru-RU" sz="1600" baseline="0" dirty="0" smtClean="0"/>
                        <a:t> «Познавательное развитие»,: «Умная ворона», «Школа гнома Эконома»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158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15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27</a:t>
                      </a:r>
                      <a:endParaRPr lang="ru-RU" sz="1600" dirty="0"/>
                    </a:p>
                  </a:txBody>
                  <a:tcPr/>
                </a:tc>
              </a:tr>
              <a:tr h="20043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МБОУ СШ № 54</a:t>
                      </a:r>
                    </a:p>
                    <a:p>
                      <a:pPr algn="ctr"/>
                      <a:r>
                        <a:rPr lang="ru-RU" sz="1600" dirty="0" smtClean="0"/>
                        <a:t>(дошкольные</a:t>
                      </a:r>
                      <a:r>
                        <a:rPr lang="ru-RU" sz="1600" baseline="0" dirty="0" smtClean="0"/>
                        <a:t> группы)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ОО «Познавательное развитие»: «Юный эколог», «Азбука финансов», «Почемучки»</a:t>
                      </a:r>
                    </a:p>
                    <a:p>
                      <a:r>
                        <a:rPr lang="ru-RU" sz="1600" dirty="0" smtClean="0"/>
                        <a:t>2. ОО «Физическое развитие: «</a:t>
                      </a:r>
                      <a:r>
                        <a:rPr lang="ru-RU" sz="1600" dirty="0" err="1" smtClean="0"/>
                        <a:t>Стретчинг</a:t>
                      </a:r>
                      <a:r>
                        <a:rPr lang="ru-RU" sz="1600" dirty="0" smtClean="0"/>
                        <a:t>», «Попрыгунчики»</a:t>
                      </a:r>
                    </a:p>
                    <a:p>
                      <a:r>
                        <a:rPr lang="ru-RU" sz="1600" dirty="0" smtClean="0"/>
                        <a:t>3. ОО «Речевое развитие»,</a:t>
                      </a:r>
                      <a:r>
                        <a:rPr lang="ru-RU" sz="1600" baseline="0" dirty="0" smtClean="0"/>
                        <a:t> «Студия сказок», «Ладушки», «</a:t>
                      </a:r>
                      <a:r>
                        <a:rPr lang="ru-RU" sz="1600" baseline="0" dirty="0" err="1" smtClean="0"/>
                        <a:t>Речецветик</a:t>
                      </a:r>
                      <a:r>
                        <a:rPr lang="ru-RU" sz="1600" baseline="0" dirty="0" smtClean="0"/>
                        <a:t>»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4. ОО «Художественно-эстетическое развитие»: «Умелые ручки», «Очумелые ручки</a:t>
                      </a:r>
                      <a:r>
                        <a:rPr lang="ru-RU" sz="1600" smtClean="0"/>
                        <a:t>»</a:t>
                      </a:r>
                      <a:r>
                        <a:rPr lang="ru-RU" sz="1600" baseline="0" smtClean="0"/>
                        <a:t> </a:t>
                      </a:r>
                    </a:p>
                    <a:p>
                      <a:pPr algn="l"/>
                      <a:r>
                        <a:rPr lang="ru-RU" sz="1600" b="1" baseline="0" smtClean="0">
                          <a:solidFill>
                            <a:srgbClr val="FF0000"/>
                          </a:solidFill>
                        </a:rPr>
                        <a:t>ИТОГО: кружков (38), по 5 образовательным областям</a:t>
                      </a:r>
                      <a:endParaRPr 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81</a:t>
                      </a:r>
                    </a:p>
                    <a:p>
                      <a:pPr algn="ctr"/>
                      <a:r>
                        <a:rPr lang="ru-RU" sz="1600" dirty="0" smtClean="0"/>
                        <a:t>41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52</a:t>
                      </a:r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21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876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Методический кабинет\Desktop\whwcOddwjX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572008"/>
            <a:ext cx="594741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85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800" y="0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57018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Во всех ОО успешно внедряем  новые методы обучения и воспитания,  а также современные образовательные технологии, которые  рассматриваем  как средство, с помощью которого может быть реализована новая образовательная парадигма.</a:t>
            </a:r>
            <a:br>
              <a:rPr lang="ru-RU" sz="2000" b="1" dirty="0" smtClean="0"/>
            </a:br>
            <a:r>
              <a:rPr lang="ru-RU" sz="2000" b="1" i="1" dirty="0" smtClean="0"/>
              <a:t>(«Современная школа»)</a:t>
            </a:r>
            <a:endParaRPr lang="ru-RU" sz="2000" b="1" i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5280540"/>
              </p:ext>
            </p:extLst>
          </p:nvPr>
        </p:nvGraphicFramePr>
        <p:xfrm>
          <a:off x="186022" y="2079643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5814" y="5373216"/>
            <a:ext cx="1829424" cy="1465735"/>
          </a:xfrm>
          <a:prstGeom prst="flowChartConnecto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44" y="5296458"/>
            <a:ext cx="14700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28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7" y="-63312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3042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Мы создали условия для повышения компетентности родителей обучающихся в вопросах образования и воспитания, в том числе для раннего развития детей в возрасте до трех лет путем предоставления 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                                                            Педагоги ДОУ  № 39 и № 187 вошли в Федеральный проект                                                                  </a:t>
            </a:r>
            <a:r>
              <a:rPr lang="ru-RU" sz="2000" b="1" i="1" dirty="0" smtClean="0"/>
              <a:t>«Поддержка семей, имеющих детей»</a:t>
            </a:r>
            <a:endParaRPr lang="ru-RU" sz="2000" b="1" i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787758"/>
              </p:ext>
            </p:extLst>
          </p:nvPr>
        </p:nvGraphicFramePr>
        <p:xfrm>
          <a:off x="179512" y="2636912"/>
          <a:ext cx="8856984" cy="4022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023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613" y="-79376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8722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Цифровая жизнь  образовательных организаций  нашего округа стремительно развивается.  Сегодня  для  наших педагогов  показ презентаций, видеороликов, </a:t>
            </a:r>
            <a:r>
              <a:rPr lang="ru-RU" sz="1600" b="1" dirty="0" err="1" smtClean="0"/>
              <a:t>аудиоприложений</a:t>
            </a:r>
            <a:r>
              <a:rPr lang="ru-RU" sz="1600" b="1" dirty="0"/>
              <a:t> </a:t>
            </a:r>
            <a:r>
              <a:rPr lang="ru-RU" sz="1600" b="1" dirty="0" smtClean="0"/>
              <a:t> на занятиях, утренниках, развлечениях, родительских собраниях , педагогических советах - это уже не новинка.  Они понимают, что цифровые технологии - основа образования 21 века.  </a:t>
            </a:r>
            <a:br>
              <a:rPr lang="ru-RU" sz="1600" b="1" dirty="0" smtClean="0"/>
            </a:br>
            <a:r>
              <a:rPr lang="ru-RU" sz="1600" b="1" dirty="0" smtClean="0"/>
              <a:t>Нами накоплен  опыт практического материала, который мы  используем в своей работе.                                                                                                                                                                         </a:t>
            </a:r>
            <a:r>
              <a:rPr lang="ru-RU" sz="1600" b="1" i="1" dirty="0" smtClean="0"/>
              <a:t>(«Цифровая образовательная среда»)</a:t>
            </a:r>
            <a:br>
              <a:rPr lang="ru-RU" sz="1600" b="1" i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89654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Презентации: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«Я ребёнок и я имею право», «Из чего сделана наша одежда?», «Кто живёт в яйце?», «Загадки воды», «Мир камней», «Сезонные превращения деревьев»,  «Круговорот воды в природе», «Спички детям не игрушки»,  «Архитектура – это круто!» и другие.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Видеоролики: 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«Поможем нашей Наташе», «Юный спортсмен», «Азы маленького патриота», «Познавательно-исследовательская  деятельность с водой и песком», «Маленькие умельцы», «В мире сказок», «Нетрадиционные техники рисования», «</a:t>
            </a:r>
            <a:r>
              <a:rPr lang="ru-RU" sz="1600" b="1" dirty="0" err="1" smtClean="0">
                <a:solidFill>
                  <a:srgbClr val="0000CC"/>
                </a:solidFill>
              </a:rPr>
              <a:t>Пластилинография</a:t>
            </a:r>
            <a:r>
              <a:rPr lang="ru-RU" sz="1600" b="1" dirty="0" smtClean="0">
                <a:solidFill>
                  <a:srgbClr val="0000CC"/>
                </a:solidFill>
              </a:rPr>
              <a:t>» и другие.</a:t>
            </a:r>
          </a:p>
          <a:p>
            <a:r>
              <a:rPr lang="ru-RU" sz="2000" b="1" dirty="0" smtClean="0">
                <a:solidFill>
                  <a:srgbClr val="000000"/>
                </a:solidFill>
              </a:rPr>
              <a:t>Аудио приложения: </a:t>
            </a:r>
          </a:p>
          <a:p>
            <a:r>
              <a:rPr lang="ru-RU" sz="2000" b="1" i="1" dirty="0" smtClean="0">
                <a:solidFill>
                  <a:srgbClr val="000000"/>
                </a:solidFill>
              </a:rPr>
              <a:t>Интерактивные игры: </a:t>
            </a:r>
            <a:r>
              <a:rPr lang="ru-RU" sz="1600" b="1" dirty="0" smtClean="0">
                <a:solidFill>
                  <a:srgbClr val="0000CC"/>
                </a:solidFill>
              </a:rPr>
              <a:t>«Угадай профессию»,  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«Кто где работает», «Когда это бывает»;</a:t>
            </a:r>
          </a:p>
          <a:p>
            <a:r>
              <a:rPr lang="ru-RU" sz="2000" b="1" i="1" dirty="0" smtClean="0">
                <a:solidFill>
                  <a:srgbClr val="000000"/>
                </a:solidFill>
              </a:rPr>
              <a:t>Музыкальные игры: </a:t>
            </a:r>
            <a:r>
              <a:rPr lang="ru-RU" sz="1600" b="1" dirty="0" smtClean="0">
                <a:solidFill>
                  <a:srgbClr val="0000CC"/>
                </a:solidFill>
              </a:rPr>
              <a:t>«Так шагают наши ножки», </a:t>
            </a:r>
          </a:p>
          <a:p>
            <a:r>
              <a:rPr lang="ru-RU" sz="1600" b="1" dirty="0" smtClean="0">
                <a:solidFill>
                  <a:srgbClr val="0000CC"/>
                </a:solidFill>
              </a:rPr>
              <a:t>«Надувайся пузырь», «Ладошки»;</a:t>
            </a:r>
          </a:p>
          <a:p>
            <a:r>
              <a:rPr lang="ru-RU" sz="2000" b="1" i="1" dirty="0" smtClean="0">
                <a:solidFill>
                  <a:srgbClr val="000000"/>
                </a:solidFill>
              </a:rPr>
              <a:t>Подвижные игры: </a:t>
            </a:r>
            <a:r>
              <a:rPr lang="ru-RU" sz="1600" b="1" dirty="0" smtClean="0">
                <a:solidFill>
                  <a:srgbClr val="0000CC"/>
                </a:solidFill>
              </a:rPr>
              <a:t>«Смело по лесу пойдём»,                                                                                     «Хоровод овощей», «Листик, листик, листопад»,                                                                                           «Умка – маленький медведь», «Дождик, дождик, ты не лей».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575" y="3789040"/>
            <a:ext cx="31217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24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9688"/>
            <a:ext cx="9218613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5212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Педагоги нашего округа имеют опыт работы по созданию условий для  развития наставничества, поддержки общественных инициатив и проектов, в том числе в сфере </a:t>
            </a:r>
            <a:r>
              <a:rPr lang="ru-RU" sz="1600" b="1" dirty="0" err="1" smtClean="0"/>
              <a:t>волонтерства</a:t>
            </a:r>
            <a:r>
              <a:rPr lang="ru-RU" sz="1600" b="1" dirty="0" smtClean="0"/>
              <a:t>  с детьми дошкольного возраста.                                                                                                                                                          </a:t>
            </a:r>
            <a:r>
              <a:rPr lang="ru-RU" sz="1600" b="1" i="1" dirty="0" smtClean="0"/>
              <a:t>«Социальная активность»</a:t>
            </a:r>
            <a:endParaRPr lang="ru-RU" sz="16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1057584"/>
              </p:ext>
            </p:extLst>
          </p:nvPr>
        </p:nvGraphicFramePr>
        <p:xfrm>
          <a:off x="457993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4863"/>
            <a:ext cx="2160240" cy="16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18" y="694863"/>
            <a:ext cx="2110208" cy="158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90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1470</Words>
  <Application>Microsoft Office PowerPoint</Application>
  <PresentationFormat>Экран (4:3)</PresentationFormat>
  <Paragraphs>204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Городской конкурс  методических служб  номинация:  "Лучший окружной ресурсный центр системы образования муниципального образования  "Город Архангельск"</vt:lpstr>
      <vt:lpstr>Миссия ОРЦ – оказание помощи в развитии профессиональной компетентности педагогов, становлении их педагогического мастерства. Направление работы: внедрение современных образовательных технологий дошкольного образования, интеграция новых методов обучения и воспитания                                                                            в условиях реализации ФГОС ДО.                                                                                                                         Задачи: - координация деятельности образовательных организаций округа с целью устойчивого развития сетевой модели системы образования  муниципального образования «Город Архангельск»; - установление эффективных связей между образовательными организациями округа, содействие развитию профессиональных педагогических сообществ, в том числе  межокружных методических объединений педагогических работников; - создание комфортных условий для всестороннего гармоничного развития дошкольников, эффективного использования цифровых технологий в обучении.  Динамика среднегородских показателей по реализуемому направлению: 9, 8 баллов</vt:lpstr>
      <vt:lpstr>Структура методической службы</vt:lpstr>
      <vt:lpstr> Деятельность ОРЦ соответствует стратегическим задачам развития системы образования,                     в том числе федеральному проекту «Образование» Педагоги ДОУ округа выявляют, поддерживают и развивают способности и таланты дошкольников и активно реализуют дополнительные образовательные программы всех направленностей, которые  отвечают вызовам времени и интересам детей с разными образовательными потребностями («Успех каждого ребёнка») </vt:lpstr>
      <vt:lpstr>Слайд 5</vt:lpstr>
      <vt:lpstr>Во всех ОО успешно внедряем  новые методы обучения и воспитания,  а также современные образовательные технологии, которые  рассматриваем  как средство, с помощью которого может быть реализована новая образовательная парадигма. («Современная школа»)</vt:lpstr>
      <vt:lpstr>Мы создали условия для повышения компетентности родителей обучающихся в вопросах образования и воспитания, в том числе для раннего развития детей в возрасте до трех лет путем предоставления 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                                                            Педагоги ДОУ  № 39 и № 187 вошли в Федеральный проект                                                                  «Поддержка семей, имеющих детей»</vt:lpstr>
      <vt:lpstr> Цифровая жизнь  образовательных организаций  нашего округа стремительно развивается.  Сегодня  для  наших педагогов  показ презентаций, видеороликов, аудиоприложений  на занятиях, утренниках, развлечениях, родительских собраниях , педагогических советах - это уже не новинка.  Они понимают, что цифровые технологии - основа образования 21 века.   Нами накоплен  опыт практического материала, который мы  используем в своей работе.                                                                                                                                                                         («Цифровая образовательная среда»)  </vt:lpstr>
      <vt:lpstr>Педагоги нашего округа имеют опыт работы по созданию условий для  развития наставничества, поддержки общественных инициатив и проектов, в том числе в сфере волонтерства  с детьми дошкольного возраста.                                                                                                                                                          «Социальная активность»</vt:lpstr>
      <vt:lpstr>Августовская конференция, 2019 Федеральный проект: «Современная школа» Тема: «Экологическое образование в условиях реализации ФГОС ДО: проблемы загрязнения окружающей среды» Сторонние выступающие Карлсен О.А, г. Осло, Норвегия Курдюкова Е.А., г. Новодвинск Павозкова Е.Ф., г. Новодвинск Выступающие от г. Архангельска – 5 педагогов Практика современного  ДО, выставка – 6 педагогов  </vt:lpstr>
      <vt:lpstr>Результаты повышения профессионализма педагогов</vt:lpstr>
      <vt:lpstr>Охват педагогических и руководящих работников учреждений округа</vt:lpstr>
      <vt:lpstr>Слайд 13</vt:lpstr>
      <vt:lpstr>Фотоколлаж  «Мы вместе»</vt:lpstr>
      <vt:lpstr>Наши партнёры </vt:lpstr>
      <vt:lpstr> Перспективы работы в статусе структурного элемента В округе создано единое образовательное пространство. Оно успешно развивается и совершенствуется, имеет большой потенциал. Это динамичная современная модель, основанная на грамотном подходе к обучению и воспитанию личности. В перспективе на 2020 год мы планируем:  - продолжать межокружное сетевое взаимодействие                                                                                             с ОРЦ Северного и Соломбальского округов;  - развивать  структуру ОРЦ; -способствовать развитию наставничества и поддержке волонтёрского движения;  - совершенствовать систему профессионального роста педагогических работников; - повышать качество и эффективность образовательного процесса в условиях реализации ФГОС ДО; - организовать работу ОРЦ по приоритетному направлению:  «Внедрение в ОО округа новых методов обучения и воспитания, современных образовательных  технологий, направленных на реализацию ФГОС ДО»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методических служб номинация: "Лучший окружной ресурсный центр системы образования муниципального образования "Город Архангельск"</dc:title>
  <dc:creator>Пользователь Windows</dc:creator>
  <cp:lastModifiedBy>Методический кабинет</cp:lastModifiedBy>
  <cp:revision>137</cp:revision>
  <dcterms:created xsi:type="dcterms:W3CDTF">2019-10-25T16:45:16Z</dcterms:created>
  <dcterms:modified xsi:type="dcterms:W3CDTF">2019-10-31T09:32:32Z</dcterms:modified>
</cp:coreProperties>
</file>