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72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97B2B-E3AD-44EE-B59E-43773CF2730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786DA-3D28-4B48-B6C3-7B98CB08E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890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786DA-3D28-4B48-B6C3-7B98CB08E6B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742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A49B-E7E1-4E19-8F44-F558D2CD3638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E4DD-DEF9-4FBD-86B8-3B6880ACA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05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A49B-E7E1-4E19-8F44-F558D2CD3638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E4DD-DEF9-4FBD-86B8-3B6880ACA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88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A49B-E7E1-4E19-8F44-F558D2CD3638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E4DD-DEF9-4FBD-86B8-3B6880ACA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573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A49B-E7E1-4E19-8F44-F558D2CD3638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E4DD-DEF9-4FBD-86B8-3B6880ACA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561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A49B-E7E1-4E19-8F44-F558D2CD3638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E4DD-DEF9-4FBD-86B8-3B6880ACA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92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A49B-E7E1-4E19-8F44-F558D2CD3638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E4DD-DEF9-4FBD-86B8-3B6880ACA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701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A49B-E7E1-4E19-8F44-F558D2CD3638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E4DD-DEF9-4FBD-86B8-3B6880ACA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981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A49B-E7E1-4E19-8F44-F558D2CD3638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E4DD-DEF9-4FBD-86B8-3B6880ACA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95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A49B-E7E1-4E19-8F44-F558D2CD3638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E4DD-DEF9-4FBD-86B8-3B6880ACA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398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A49B-E7E1-4E19-8F44-F558D2CD3638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E4DD-DEF9-4FBD-86B8-3B6880ACA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73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A49B-E7E1-4E19-8F44-F558D2CD3638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E4DD-DEF9-4FBD-86B8-3B6880ACA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668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2A49B-E7E1-4E19-8F44-F558D2CD3638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0E4DD-DEF9-4FBD-86B8-3B6880ACA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86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AutoShape 4" descr="https://kartinkived.ru/wp-content/uploads/2021/11/goluboj-fon-dlya-prezentacz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" t="9266" r="4897" b="-475"/>
          <a:stretch/>
        </p:blipFill>
        <p:spPr bwMode="auto">
          <a:xfrm>
            <a:off x="-18336" y="7937"/>
            <a:ext cx="9144000" cy="6876000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561662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Фотоальбом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«ДЕКАДА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ПРЕЕМСТВЕННОСТИ-2022: 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ОНО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БЫЛО»</a:t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ОРЦ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№187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Маймаксанский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территориальный округ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8310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AutoShape 4" descr="https://kartinkived.ru/wp-content/uploads/2021/11/goluboj-fon-dlya-prezentacz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" t="9266" r="4897" b="-475"/>
          <a:stretch/>
        </p:blipFill>
        <p:spPr bwMode="auto">
          <a:xfrm>
            <a:off x="-18336" y="7937"/>
            <a:ext cx="9144000" cy="6876000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265" y="332656"/>
            <a:ext cx="8491373" cy="93610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ДЕКАДЫ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«Популяризация профессии педагог в образовательном процессе»</a:t>
            </a:r>
            <a:b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(14.11.2022)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:\Работа\Документы 2022-2023\ОРЦ\Декада преемственности\Фотоотчет\187 фото\3GxnJosK5g8EHgEw0RnqTlGywkD48KIe5acnFQyWuusPgMyW3TwmDS6oj0d3sDs-mlEvng3iWHIU9MC2z29ZKho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66"/>
          <a:stretch/>
        </p:blipFill>
        <p:spPr bwMode="auto">
          <a:xfrm>
            <a:off x="300375" y="4114267"/>
            <a:ext cx="4392000" cy="236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Работа\Документы 2022-2023\ОРЦ\Декада преемственности\Фотоотчет\187 фото\XxHoxsAOWCwSY6achYe5weWPDaK9osOwOXSVhub7k4KApvfYYrT_HZSwZ6S83TlC3Xzng6MVgKfgyJh53zLI9RB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0"/>
          <a:stretch/>
        </p:blipFill>
        <p:spPr bwMode="auto">
          <a:xfrm>
            <a:off x="4863819" y="4095971"/>
            <a:ext cx="4140000" cy="255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Работа\Документы 2022-2023\ОРЦ\Декада преемственности\Фотоотчет\187 фото\HGHPLtTN10y353_OWCTt1Pbrya8VJKzTzdW_yhoqKdQhfiXjWSZkaGGPXjDu_YXgc9JZq6oHfpKuUqMSgtX8st4L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" t="10106" r="2408" b="25371"/>
          <a:stretch/>
        </p:blipFill>
        <p:spPr bwMode="auto">
          <a:xfrm>
            <a:off x="286320" y="1494300"/>
            <a:ext cx="4428000" cy="225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Работа\Документы 2022-2023\ОРЦ\Декада преемственности\Фотоотчет\187 фото\5yuVHr8pRJoxavee_YQtixrl2Lbul0EEi2vF8Pk-NZBPo40McjRfcCmhmkm_1ekMuZ9w-cTXD2kN9OrlamZMDQk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9"/>
          <a:stretch/>
        </p:blipFill>
        <p:spPr bwMode="auto">
          <a:xfrm>
            <a:off x="4863819" y="1484782"/>
            <a:ext cx="3935820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перфолента 5"/>
          <p:cNvSpPr/>
          <p:nvPr/>
        </p:nvSpPr>
        <p:spPr>
          <a:xfrm>
            <a:off x="308266" y="6332211"/>
            <a:ext cx="4406054" cy="484198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игра «Я все умею, я все могу»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4882055" y="3445937"/>
            <a:ext cx="4121764" cy="547604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пособий по  обучению грамоте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4927251" y="6203535"/>
            <a:ext cx="4100917" cy="547321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Кардмейкинг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168550" y="3445936"/>
            <a:ext cx="4545770" cy="450845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ОРЦ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Маймаксанского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округа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1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AutoShape 4" descr="https://kartinkived.ru/wp-content/uploads/2021/11/goluboj-fon-dlya-prezentacz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" t="9266" r="4897" b="-475"/>
          <a:stretch/>
        </p:blipFill>
        <p:spPr bwMode="auto">
          <a:xfrm>
            <a:off x="-18336" y="-18000"/>
            <a:ext cx="9144000" cy="6876000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338"/>
            <a:ext cx="7772400" cy="6763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№127 (15.11.2022)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F:\Работа\Документы 2022-2023\ОРЦ\Декада преемственности\Фотоотчет\127 фото\MyCollages1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31704"/>
            <a:ext cx="5724000" cy="57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но 2 3"/>
          <p:cNvSpPr/>
          <p:nvPr/>
        </p:nvSpPr>
        <p:spPr>
          <a:xfrm rot="710470">
            <a:off x="5524125" y="532549"/>
            <a:ext cx="3585443" cy="2890237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самоуправления «Понарошку, 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всерьёз»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 rot="20735278">
            <a:off x="5543261" y="5552626"/>
            <a:ext cx="3084943" cy="936191"/>
          </a:xfrm>
          <a:prstGeom prst="flowChartPunchedTape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в профессии играем»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 rot="658470">
            <a:off x="945172" y="5528248"/>
            <a:ext cx="3479053" cy="1016799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«Мониторинг и диагностика в ОО. Особенности и отличия»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45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AutoShape 4" descr="https://kartinkived.ru/wp-content/uploads/2021/11/goluboj-fon-dlya-prezentacz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" t="9266" r="4897" b="-475"/>
          <a:stretch/>
        </p:blipFill>
        <p:spPr bwMode="auto">
          <a:xfrm>
            <a:off x="-18336" y="0"/>
            <a:ext cx="9144000" cy="6918237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338"/>
            <a:ext cx="7772400" cy="60436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№187 (16.11.2022)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 descr="F:\Работа\Документы 2022-2023\ОРЦ\Декада преемственности\Фотоотчет\187 фото\MyColl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911" y="764704"/>
            <a:ext cx="5832000" cy="58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3779912" y="2891926"/>
            <a:ext cx="3521676" cy="788778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«Школьный лабиринт»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433608" y="5563432"/>
            <a:ext cx="3311478" cy="1033272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Игра-викторина «Все профессии нужны, все профессии важны!»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4969250" y="5720028"/>
            <a:ext cx="3347166" cy="876676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руководитель» 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91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AutoShape 4" descr="https://kartinkived.ru/wp-content/uploads/2021/11/goluboj-fon-dlya-prezentacz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" t="9266" r="4897" b="-475"/>
          <a:stretch/>
        </p:blipFill>
        <p:spPr bwMode="auto">
          <a:xfrm>
            <a:off x="-18336" y="42237"/>
            <a:ext cx="9144000" cy="6876000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338"/>
            <a:ext cx="7772400" cy="7483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№84 (17.11.2022)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F:\Работа\Документы 2022-2023\ОРЦ\Декада преемственности\Фотоотчет\84 фото\MyCollages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64" y="1052736"/>
            <a:ext cx="5508000" cy="5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память с посл. доступом 3"/>
          <p:cNvSpPr/>
          <p:nvPr/>
        </p:nvSpPr>
        <p:spPr>
          <a:xfrm rot="20788132" flipH="1">
            <a:off x="6300192" y="1196752"/>
            <a:ext cx="2592288" cy="1080120"/>
          </a:xfrm>
          <a:prstGeom prst="flowChartMagnetic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 в школу нам шагать – что там будем изучать?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55676" y="5753794"/>
            <a:ext cx="4968552" cy="683464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Игра-викторина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«Есть много профессий хороших и нужных»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20979633">
            <a:off x="731540" y="2924944"/>
            <a:ext cx="2448272" cy="82402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Бинарное занятие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«Век учи- век учись»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7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AutoShape 4" descr="https://kartinkived.ru/wp-content/uploads/2021/11/goluboj-fon-dlya-prezentacz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" t="9266" r="4897" b="-475"/>
          <a:stretch/>
        </p:blipFill>
        <p:spPr bwMode="auto">
          <a:xfrm>
            <a:off x="-18336" y="0"/>
            <a:ext cx="9239748" cy="6990237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338"/>
            <a:ext cx="7772400" cy="74838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СШ №54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дошкольные группы: 18.11.2022, 22.11.2022)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F:\Работа\Документы 2022-2023\ОРЦ\Декада преемственности\Фотоотчет\Липина ФОто\54shko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16872"/>
            <a:ext cx="5616000" cy="56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5812110" y="5301208"/>
            <a:ext cx="2936354" cy="115557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Панорама добрых дел «Развитие модели наставничества среди детей подготовительной группы»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27584" y="2701528"/>
            <a:ext cx="2744054" cy="112334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ознакомлению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окружающим 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«Профессия – педагог»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588224" y="1124744"/>
            <a:ext cx="2160240" cy="15767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ознакомлению с окружающим «Дошкольник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мире профессий»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057448" y="5577808"/>
            <a:ext cx="3154511" cy="128019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экскурсия «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Кенозерский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национальный парк» 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87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AutoShape 4" descr="https://kartinkived.ru/wp-content/uploads/2021/11/goluboj-fon-dlya-prezentacz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" t="9266" r="4897" b="-475"/>
          <a:stretch/>
        </p:blipFill>
        <p:spPr bwMode="auto">
          <a:xfrm>
            <a:off x="-18336" y="42237"/>
            <a:ext cx="9144000" cy="6876000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338"/>
            <a:ext cx="7772400" cy="7483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№39 (21.11.2022)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F:\Работа\Документы 2022-2023\ОРЦ\Декада преемственности\Фотоотчет\39 фото\MyColl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64" y="956507"/>
            <a:ext cx="5508000" cy="5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307975" y="3193871"/>
            <a:ext cx="3911155" cy="1033272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ознакомлению с окружающим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«Знакомство с профессией учитель»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932040" y="5349801"/>
            <a:ext cx="3312368" cy="1114706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Логопедическое занятие «Путешествие в страну грамоты»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11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AutoShape 4" descr="https://kartinkived.ru/wp-content/uploads/2021/11/goluboj-fon-dlya-prezentacz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" t="9266" r="4897" b="-475"/>
          <a:stretch/>
        </p:blipFill>
        <p:spPr bwMode="auto">
          <a:xfrm>
            <a:off x="-18336" y="7937"/>
            <a:ext cx="9144000" cy="6876000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561662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Фотоальбом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«ДЕКАДА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ПРЕЕМСТВЕННОСТИ-2022: 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ОНО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БЫЛО»</a:t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ОРЦ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№187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Маймаксанский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территориальный округ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7835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204</Words>
  <Application>Microsoft Office PowerPoint</Application>
  <PresentationFormat>Экран (4:3)</PresentationFormat>
  <Paragraphs>38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Фотоальбом   «ДЕКАДА ПРЕЕМСТВЕННОСТИ-2022:  КАК ОНО БЫЛО»  ОРЦ МБДОУ Детский сад №187 Маймаксанский территориальный округ  </vt:lpstr>
      <vt:lpstr>ОТКРЫТИЕ ДЕКАДЫ  «Популяризация профессии педагог в образовательном процессе» (14.11.2022) </vt:lpstr>
      <vt:lpstr>МБДОУ Детский сад №127 (15.11.2022)</vt:lpstr>
      <vt:lpstr>МБДОУ Детский сад №187 (16.11.2022)</vt:lpstr>
      <vt:lpstr>МБДОУ Детский сад №84 (17.11.2022)</vt:lpstr>
      <vt:lpstr>МБОУ СШ №54  (дошкольные группы: 18.11.2022, 22.11.2022)</vt:lpstr>
      <vt:lpstr>МБДОУ Детский сад №39 (21.11.2022)</vt:lpstr>
      <vt:lpstr>Фотоальбом   «ДЕКАДА ПРЕЕМСТВЕННОСТИ-2022:  КАК ОНО БЫЛО»  ОРЦ МБДОУ Детский сад №187 Маймаксанский территориальный округ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25</cp:revision>
  <dcterms:created xsi:type="dcterms:W3CDTF">2022-11-25T08:33:01Z</dcterms:created>
  <dcterms:modified xsi:type="dcterms:W3CDTF">2022-11-25T13:25:59Z</dcterms:modified>
</cp:coreProperties>
</file>